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32" r:id="rId3"/>
    <p:sldId id="330" r:id="rId4"/>
    <p:sldId id="333" r:id="rId5"/>
    <p:sldId id="331" r:id="rId6"/>
    <p:sldId id="334" r:id="rId7"/>
    <p:sldId id="335" r:id="rId8"/>
    <p:sldId id="294" r:id="rId9"/>
    <p:sldId id="295" r:id="rId10"/>
    <p:sldId id="296" r:id="rId11"/>
    <p:sldId id="297" r:id="rId1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05.3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3234 173 1059 0,'0'0'215'0,"-26"-29"32"0,26 29-57 15,0 0-54-15,0 0-63 16,0 0-44-16,0 0 41 15,0 0 63-15,20 37 34 16,12 14-26-16,28 12-19 0,5 15-17 16,21 14-41-16,-1 4-43 15,7 4 8-15,7 4-15 0,6-8-14 16,-7 0 3-16,-6-11-16 16,-13-12-133-16,-20-6-107 15,-6-12-181-15,-20-3-157 0,-20-4-61 16</inkml:trace>
  <inkml:trace contextRef="#ctx0" brushRef="#br0" timeOffset="1356">2866 827 918 0,'0'0'81'0,"0"0"30"15,0 0-51-15,0 0-6 16,0 0-38-16,0 0-2 16,0 0-59-16,0 0 63 0,0 0-22 15,0 0 33-15,0 0-42 16,0 0 43-16,0 0 6 15,0 0 23-15,0 0-16 0,0 0-15 16,0 0-17-16,0 0-3 16,0 0-11-16,0 0 26 0,0 0 1 15,0 0-24-15,0 0-8 16,0 0 2-16,0 0-16 0,0 0 30 16,0 0 0-16,0 0 9 15,0 0 0-15,0 0-30 16,0 0 4-16,0 0 6 15,0 0-9-15,0 0 22 0,0 0-10 16,0 0 21-16,0 0-21 16,0 0-18-16,0 0 6 0,0 0 7 15,0 0 14-15,0 0 0 16,0 0-20-16,40 0 16 0,-40 0-21 16,0 0-1-16,32 8 23 15,-32-8 103-15,0 0 3 0,46 18 0 16,-6-3-13-16,-40-15-22 15,46 22-8-15,-7 0 13 0,7 8-36 16,7 3-23 0,-1 0 7-16,1 4 50 0,0 0-33 15,-7 0-24-15,0-4-18 16,0 1-5-16,0-5 0 0,-7 1 9 16,-39-30 4-16,39 37 2 15,-39-37-9-15,46 29-6 0,-46-29-15 16,0 0 9-16,40 30 0 15,-40-30 13-15,0 0 9 0,0 0 4 16,0 0-5-16,0 0-2 16,0 0-13-16,0 0-5 0,0 0 14 15,0 0-7 1,-46 37 12-16,6-15-5 0,-6-7-9 16,0-4-8-16,-13 4 12 0,0-4 1 15,-13 0 24-15,0-8-34 16,-1 1 2-16,1-4-6 15,6 0-5-15,1-4 27 0,12 1-7 16,-6-8-31-16,6-4-22 16,1-7 4-16,12 3 17 0,40 19-3 15,-39-26 17-15,39 26 6 16,-40-25-8-16,40 25-9 0,0 0 13 16,0 0-40-16,0 0-1 15,0 0 27-15,0 0 8 16,0 0 19-16,0 0-3 0,0-34-14 15,0 34 8-15,40-22-16 16,-40 22 22-16,46-11 3 16,-46 11 8-16,46-7 0 0,-46 7-18 15,39-8-2-15,-39 8 9 16,40-3-4-16,-40 3-1 0,0 0 1 16,0 0-15-16,0 0 10 15,0 0 0-15,39 14 9 0,-39-14 24 16,0 0-1-16,0 0 3 15,40 26-20-15,-40-26 5 16,0 0-7-16,32 37 14 0,-32-37-13 16,0 0 14-16,40 41 10 15,-40-41 6-15,39 29-2 16,-39-29 1-16,40 34 31 0,-40-34 17 16,0 0-2-16,39 44-4 15,-39-44-10-15,33 37-19 0,-33-37 4 16,26 44-25-16,-26-44 6 15,13 48 9-15,-13-48-19 0,-6 45-13 16,6-45-7-16,-26 51 8 16,26-51 7-16,-53 52 0 15,7-19-10-15,0 1-11 0,-13-1 4 16,6-4 0-16,-6 5 7 16,7 3 3-16,-1-8-4 15,7-3-6-15,-7 0-13 0,7-15 20 16,0 0-7-16,-6-4 8 15,6-7 2-15,0-3-8 0,46 3-11 16,-79-30 9-16,7-11-62 16,6-7-15-16,0-7 11 15,1-4-37-15,-1-8-32 0,7 1-64 16,0-1-114-16,13-3-91 16,13 4-99-16,6 3-45 0</inkml:trace>
  <inkml:trace contextRef="#ctx0" brushRef="#br0" timeOffset="1793">2124 325 981 0,'0'0'63'15,"0"0"145"-15,0 0 28 16,46 0-76-16,-7 7-60 0,0 4-38 15,-39-11-19-15,46 19-6 16,-46-19-11-16,40 15 2 0,-40-15-33 16,0 0 30-16,0 0 11 15,0 0 76-15,0 0 11 0,0 0-64 16,0 0-22-16,0 0-23 16,0 0-8-16,-13-41-11 15,13 41-2-15,0 0-6 16,0 0-16-16,0 0 22 0,-46-26-64 15,46 26-96-15,0 0-123 16,-53 15-136-16,53-15-91 0</inkml:trace>
  <inkml:trace contextRef="#ctx0" brushRef="#br0" timeOffset="2116">1204 0 1271 0,'0'0'236'16,"0"0"73"-16,13 37-11 0,6 7-30 15,1 11-76-15,13 8-35 16,0 11-33-16,13 7-42 16,6 15-32-16,14 4-29 15,0 4-6-15,6 3-1 0,0-4-4 16,1-10-90-16,-14-8-89 16,0-19-86-16,-20-7-124 0,-12-14-116 15,-27-45-115-15</inkml:trace>
  <inkml:trace contextRef="#ctx0" brushRef="#br0" timeOffset="2668">671 521 1350 0,'-39'0'141'0,"-1"11"77"15,-6 11 14-15,-6 11-41 16,-7 8-70-16,6 7-67 0,1 0-28 16,6 4 1-16,6-4-6 15,14 0-10-15,6-4 2 16,14 0-10-16,19-3 28 0,-13-41-25 15,52 44-22-15,8-10 24 16,12-16-8-16,0-11-30 0,7-3 21 16,-13-4-60-16,-1-7 23 15,-19 3 46-15,-46 4 12 16,40-4 5-16,-40 4-4 0,0 0-10 16,0 0-3-16,0 0-14 15,-53 11 33-15,-13 4 19 0,1 7-9 16,-8 12-25-16,1 10 26 15,-7 11-28-15,-6 16 21 0,13 6 6 16,6 12 15-16,7 11-23 16,19 14 25-16,14 8-15 15,26 4 21-15,20 7 19 0,26 0-4 16,26-4-9-16,20 0 4 16,26-7 18-16,27-11-6 15,19-11-23-15,14-15-8 0,-1-15-23 16,-6-15 8-16,0-21-18 15,-20-16-7-15,-7-22-132 0,-19-29-144 16,-20-22-235-16,-13-23-232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57.5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955 510 1167 0,'0'0'172'15,"0"0"2"-15,0 0-36 16,0 0-59-16,0 0-51 0,0 0 55 16,40 15 33-16,-7 4-71 0,-1 10-6 15,8 8 47-15,-1 4 35 16,8 3 17-16,-1 4-31 15,-6 0-22-15,-1 7-27 0,1 1-13 16,-1-4-34-16,-6-4-3 16,-7-8 12-16,-5-6-24 0,-8-5 10 15,-13-29-3-15,13 26-3 0,-13-26-32 16,0 0 27-16,-40 22-9 16,-13-15-14-16,1-3 19 0,-1-15-40 15,7-4-37-15,0-7-33 0,0-4 10 16,6-3 41-16,13-5 10 15,27 34 40-15,-26-29 30 0,26 29-12 16,0 0-13-16,0 0 27 0,-13-22 45 16,13 22 31-16,0 0-43 15,0 0 10-15,6 26-23 16,1-1-3-16,-7 1 11 0,-7 0-6 16,-12 0-22-16,-8 0-14 15,-12 3 0-15,0-6 15 0,-21-5-15 16,-6 4 0-16,0-7 7 0,0-4-1 15,14-7-16-15,-1-4 18 16,14-4 8-16,6-14-16 0,33 18-10 16,-27-41 16-16,20-11-6 0,14-7-11 15,13-4 6-15,20-3 10 16,-1-1-19-16,7 5 11 16,7 2-1-16,6 1-54 0,7 11-67 15,-6 8-88-15,-8 6-145 16,7 5-103-16,1 7-55 0</inkml:trace>
  <inkml:trace contextRef="#ctx0" brushRef="#br0" timeOffset="468">1937 125 1252 0,'0'0'86'0,"27"-41"17"16,-27 41 21-16,-7-40-48 0,7 40-23 16,-46-26-29-16,-26 15-18 15,-8 7-6-15,-25 15 9 0,-13 8-9 16,-15 7-8-16,-11 14 82 0,-2 12 28 16,1 11-12-16,-7 11-8 15,1 18 26-15,13 12-34 0,6 7-20 16,13 7-18-16,14-7-23 0,19 8 5 15,33-1 54-15,27 0 7 16,26 0 15-16,33-7-10 16,39-3-4-16,21-8-24 0,25-8-35 15,27-18 0-15,27-15-15 0,26-14-2 16,12-20 1-16,8-10-8 16,7-30 3-16,-22-10-57 0,-5-27 8 15,-14-15-13-15,-31-6-7 16,-22-24 0-16,-18-10 29 0,-48-12 11 15,-19-3 37-15,-26 11 106 0,-20 12-29 16,-26 10-35-16,-20 22-11 16,-7 12-5-16,-20 22-12 0,1 11-10 15,-7 14-6-15,-7 8-26 16,0 4-84-16,7-4-160 0,7 4-195 16,6-1-189-16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9.46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 29 0,'0'0'-11'15,"0"0"14"-15,0 0-7 0,0 0 0 16,0 0-2-16,0 0 6 0,0 0 2 16,0 0 0-16,0 0-5 15,0 0 0-15,33-30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9.52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0 0 33 0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9.73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-1 299 29 0,'0'-30'18'16,"8"-3"5"-16,-8 7-3 0,0 26 14 16,0-29 0-16,0 29-5 15,0 0-16-15,0 0-8 0,0 0-2 16,0 0-8-16,0 0-2 0,0 0 7 15,0 0 0-15,0 0 4 16,0 0 6-16,0 0-4 0,0 0 2 16,-8-30 7-16,8 30-58 0,0-30 29 15,0 30 2-15,8-40 7 16,-8-1 2-16,8 1-19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48.5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2727 3580 810 0,'0'0'16'0,"0"0"8"16,0 0 42-16,0 0 64 0,0 0-63 15,0 0-41-15,0 0-1 16,6-22-18-16,-6 22 15 0,7-34-32 15,0 1 32-15,-7-4-9 16,6-3-7-16,-6-8-10 0,13-4-3 16,-6-4-1-16,-1 5 0 0,8-1 18 15,-1 0-23-15,-7 4 9 16,1 4 16-16,-7 3 0 0,0 12-7 16,0-5 4-16,0 5-9 15,0-4-18-15,-13 3 18 0,6 0-17 16,1 5 35-16,-8-9-18 15,1 1 0-15,0 0-3 0,0 0-6 16,13 33 6-16,-20-52 6 16,1 15-7-16,19 37 18 0,-27-52-14 15,8 15-15-15,-1 8 8 0,20 29 13 16,-20-34 10-16,20 34-12 16,-26-29-4-16,26 29-4 0,-26-30-9 15,26 30 13-15,-20-29-10 16,20 29 3-16,-40-26 19 0,40 26-24 15,-39-30-25-15,39 30 16 16,-39-29-2-16,6 3 11 0,33 26-8 16,-33-30 2-16,0 5 12 15,7-1-4-15,-1 7-12 0,-5 1 27 16,5 3 11-16,1 0-13 0,-7 0 10 16,0 1-7-16,-6 6-4 15,6-7-9-15,0 4 16 0,-13-3-22 16,7 6 6-16,-1-3 7 15,14 0 0-15,-13 7-4 0,6-3 13 16,0 3-3-16,7 1-12 0,-7 3 3 16,-7 0 16-16,7 0-26 15,1-4-3-15,-8 4 16 16,7-4 16-16,0 0-16 0,1 1-12 16,32 3 21-16,-40 0 3 0,40 0-9 15,-33 0-16-15,33 0 19 16,-33 0-11-16,33 0-10 0,-39 0 9 15,6 0 0-15,0 3-30 16,0 1 21-16,33-4 31 0,-39 8-25 16,13-1-2-16,-7-3 11 0,33-4 7 15,-33 7-19-15,33-7-1 16,-26 11 18-16,26-11 5 0,0 0-10 16,-40 11 2-16,40-11-2 0,0 0 2 15,-39 15-15-15,39-15 13 16,-33 18 3-16,33-18-7 15,-46 19 4-15,46-19 5 0,-33 26-1 16,0-8-18-16,33-18 21 0,-39 34-3 16,39-34-13-16,-46 40 1 15,46-40 18-15,-46 45-21 0,20-5 14 16,26-40 8-16,-33 44-11 16,33-44-11-16,-27 49 19 0,27-49-2 15,-26 36-14-15,26-36 1 0,-13 37 21 16,13-37 0-16,-13 41-30 15,13-41 24-15,-7 44-12 16,1-7 27-16,-7-3-16 0,6-5-14 16,0 1 2-16,1-1-13 0,-1 4 38 15,7 1-28-15,-6-5 15 16,-1 5-2-16,7-34-19 0,0 40 14 16,0-7 19-16,0-33-12 15,-6 41-17-15,6-15 14 0,0-26 3 16,-14 33-14-16,14-33 9 0,0 45 2 15,-6-16 2-15,6-29-3 16,0 41 1-16,-7-8 8 0,7-3-20 16,7 3-3-16,-7 0-4 15,6-7 29-15,1 7-14 0,0 0 14 16,-7-33-2-16,0 41-25 16,6-8 13-16,-6-33 12 0,13 41-16 15,-6-12 17-15,-7-29-28 0,6 41 30 16,1-11-21-16,0 3-26 15,-1 0 53-15,-6 4-28 0,7 0 18 16,-7 0-8-16,0 7 3 16,0 1-6-16,-7-1-5 0,7-3 18 15,0-1-13-15,0-3-4 0,0 0 4 16,-6 0-3-16,12 0 12 16,-6-4-4-16,0-3-17 15,7 7 25-15,-1-4 0 0,1-7-17 16,-7-26-4-16,20 48 8 0,-14 0-13 15,7 4 26-15,-6-8-13 16,6 4 3-16,7-7 7 0,-14 7-17 16,1 0 1-16,-14 0 17 0,7-8-11 15,0 5 0-15,-6-5 0 16,6-40 12-16,0 60-6 0,0-9-11 16,0-14 20-16,0 4-28 0,-7-4 4 15,7-37 17-15,0 48 6 16,0-48-14-16,20 48-18 15,-20-48 24-15,26 44 9 0,-26-44 10 16,40 37-17-16,6-18-8 16,-14-5-10-16,8-6 24 0,-1-8 4 15,1 0-12-15,6-4-10 0,-13-7 4 16,6 4-5-16,-39 7 0 16,53-8 5-16,-14 5 5 0,0-1 4 15,1 0-9-15,-7 0-14 0,0 4-23 16,6-3-5-16,-13-5 3 15,14-6-5-15,6-5 20 0,6-3 13 16,7 7 0-16,1-7 11 0,-1 4 8 16,0-5-5-16,-7 1 8 15,8 0-11-15,-14 0 9 0,-7-4-9 16,0 0-4-16,-39 26 21 16,46-37-14-16,-6 11-15 0,-40 26 17 15,46-48-17-15,-7 11 6 16,-6 0 1-16,-33 37-22 0,40-55 32 15,-1 7-13-15,-6 7 2 0,0-3 17 16,0 0-15-16,-1-1-3 16,-5 5 13-16,6-8-20 0,-1 3 14 15,1 1 0-15,-6 7-3 0,5-4-8 16,1 4 20-16,0 4-25 16,-7-4 26-16,1 11-10 0,-27 26 4 15,33-33 10-15,-7 7-5 0,-26 26-2 16,20-37 22-16,-20 37-3 15,19-37 23-15,1 8-22 16,-20 29 36-16,13-33-29 0,0-1 21 16,-13 34 2-16,13-40 11 0,-6-1-33 15,0 4-7-15,-1-7 13 16,1-4 5-16,12-8 6 0,-12 5 57 16,-7-5-25-16,0 1 10 0,0 3-16 15,-7 4 22-15,7 4 49 16,0 7-57-16,0 0-47 15,-6 0-19-15,6 37-17 0,-7-33-9 0,7 33-5 16,-6-37 24-16,6 37-42 16,0 0-66-16,0 0-121 0,-13-41-144 15,13 41-62-15,-20-44-11 16</inkml:trace>
  <inkml:trace contextRef="#ctx0" brushRef="#br0" timeOffset="1364">900 1980 812 0,'0'0'50'0,"0"0"46"0,0 0-23 16,0 0 35-16,0 0-28 0,0 0-16 15,0 0 48-15,0 0-36 16,0 0-20-16,0 0-1 0,0 0-27 15,0 0-6-15,0 0 7 0,0 0 53 16,0 0-14-16,-39 0-19 16,39 0-24-16,-46-26 10 15,6-3-5-15,7-12-20 0,0-7 2 16,-6-7 9-16,13-5-7 16,-7-2-18-16,7-9 40 0,-1 9-9 15,1 3-19-15,0 3 12 0,6 1-24 16,0 3 23-16,1 4 21 15,5 0-5-15,8-4-32 0,-14-3 12 16,7-1-15-16,0 5 10 0,6-8-5 16,1-1-3-16,-7 5-6 15,6 0 21-15,0-1-21 0,1 8 1 16,-7 4 15-16,6-1-27 0,-6 5 19 16,6 3-14-16,-6 4 6 15,13 33 4-15,-13-48-5 16,0 7 11-16,13 41-10 0,-7-48 4 15,-6 11 0-15,13-4 4 0,0 41 11 16,-6-44-31-16,-1 7 20 16,7 37 4-16,0-37 2 0,0 37-16 15,-6-41 2-15,6 41 8 0,0 0 0 16,0 0 3-16,0 0-7 16,-14-33-11-16,14 33-10 0,0 0 1 15,0 0 16-15,0 0 0 0,0 0-6 16,-19 41 17-16,6 3-3 15,6 4-17-15,-6-3 0 16,0-1 19-16,0-3 21 0,6 3-27 16,-13-3 31-16,7-5-60 0,13-36 8 15,-26 52 14-15,0-11 7 16,6-8 6-16,20-33-4 0,-13 26 9 16,13-26 1-16,0 0 3 0,0 0 11 15,0 0 30-15,0 0 1 16,0 0-1-16,0 0-2 0,0 0-27 15,0 0-6-15,13-44-24 0,0 3 18 16,-6 0 7-16,-1-3-37 16,7 3 15-16,-6 1-6 15,-1 6-4-15,-6 34 2 0,7-40 8 16,-7 40 13-16,7-33-10 16,-7 33-6-16,0 0 12 0,13-37-21 15,-13 37 14-15,0 0-9 0,6-41 12 16,-6 41-5-16,7-41 0 15,-7 41 0-15,6-37-9 0,-6 37 22 16,7-40-8-16,-7 40-10 0,13-37-6 16,-13 37 11-16,0 0 9 15,0 0-9-15,0 0-7 0,0 0 0 16,0 0-20-16,0 0 3 0,0 0 33 16,0 0-9-16,0 0-20 15,0 0 26-15,33 37-4 0,-33-37 8 16,33 51-5-16,-13-17-5 15,-20-34 6-15,46 48 6 0,-7-11-18 16,14-11 1-16,6-4 11 16,0-11-75-16,0 4-394 0,0-4-252 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50.5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4483 3395 996 0,'0'0'77'0,"0"0"117"0,0 0 9 16,0 0-48-16,0 0-38 15,0 0-26-15,0 0-27 16,0 0-43-16,0 0-9 15,-39-22 10-15,6 14-35 0,33 8 8 16,-40 8 2-16,1 10 8 16,-1 12 5-16,-6 14 44 0,0 8 26 15,0 7-16-15,0 11-8 16,7 0-13-16,-7 4-2 0,7 0-17 16,-1 0-24-16,7-11 26 15,-6 0-24-15,-1-8-14 0,1-11 4 16,0-10-114-16,-7-8-133 15,6-12-118-15,-6-10-18 16,13-11-38-16</inkml:trace>
  <inkml:trace contextRef="#ctx0" brushRef="#br0" timeOffset="204">4476 3901 1448 0,'33'15'108'15,"-33"-15"6"-15,0 0-62 16,0 0-15-16,0 0-29 0,0 0-8 16,0 0-181-16,0 0-194 15,0 0-174-15</inkml:trace>
  <inkml:trace contextRef="#ctx0" brushRef="#br0" timeOffset="464">3984 2800 1408 0,'-20'-52'255'0,"20"52"-23"16,-13-37-29-16,13 37-72 0,0 0-55 16,0 0-57-16,0 0-17 15,0 0 1-15,-7 56-13 0,7 7 24 16,-6 7-14-16,-8 11-73 16,1 4-52-16,0 0-73 0,-7 0-109 15,-6-4-94-15,6-3-62 16</inkml:trace>
  <inkml:trace contextRef="#ctx0" brushRef="#br0" timeOffset="891">3668 3317 1319 0,'0'0'34'15,"0"0"117"-15,0 0-15 0,0 0-58 16,0 0-7-16,0 0-21 16,0 0-21-16,0 0 2 0,0 0-46 15,0 0 29-15,0 0-11 16,-33 37-12-16,-6 4-1 16,-1 3 56-16,1 12-4 0,0 3 36 15,-1 11-35-15,1 4-4 16,-1 0-1-16,14-4-2 0,-7-11 12 15,13-4 12-15,1-6-17 16,6-13 34-16,-1-10 12 0,14-26-5 16,0 0 22-16,-13 22 9 15,13-22-17-15,-26 0-37 0,-7-11-20 16,33 11-23-16,-39-37-7 0,6-11-2 16,7-14-19-16,12-16 0 15,8-14 10-15,12-8-22 0,14 0-8 16,20 0 27-1,6 15-18-15,6 15-85 0,1 15-85 16,-7 14-141-16,-46 41-236 0,52-37-56 16</inkml:trace>
  <inkml:trace contextRef="#ctx0" brushRef="#br0" timeOffset="1135">2564 3055 1034 0,'0'0'132'0,"0"0"118"0,0 0-46 16,20 48-72-16,-7 4-31 15,-13 3-37-15,-13-7-18 0,6 8-32 16,-12 3 7-16,-1-8-5 15,-6 5-28-15,-1-8-213 0,-5-11-102 16,32-37-44-16,-40 33-76 16</inkml:trace>
  <inkml:trace contextRef="#ctx0" brushRef="#br0" timeOffset="1479">2282 3144 918 0,'0'0'8'16,"46"26"2"-16,-46-26 129 15,0 0-36-15,0 0-76 0,0 55-9 16,-13-11 21-16,13-44-52 16,-40 48 2-16,40-48 30 0,-46 45-7 15,46-45-9-15,-46 26-35 16,46-26 64-16,-52 0-32 15,52 0-19-15,0 0 35 0,0 0-2 16,-46-41 43-16,46 41-7 16,0 0-86-16,0 0 217 0,0 0-18 15,-53 48-63-15,14 7-44 16,-1 16 13-16,7 2-21 0,-6 9-24 16,-1-5-13-16,1 5-20 15,-14-9-13-15,1-6-207 0,6-12-115 16,6-10-115-16,1-12-5 15</inkml:trace>
  <inkml:trace contextRef="#ctx0" brushRef="#br0" timeOffset="1640">2117 3982 1309 0,'53'-18'27'0,"0"-4"-35"0,-7-4-12 16,0-4-172-16,-7-7-121 16</inkml:trace>
  <inkml:trace contextRef="#ctx0" brushRef="#br0" timeOffset="1967">3202 2054 1202 0,'0'0'30'15,"0"0"183"-15,0 48-96 0,-27-8-62 16,-19-6 1-16,-19-1-29 16,-14-3 6-16,-7-1-28 15,1-3-23-15,-7-8 3 0,7-14-8 16,6-11-12-16,13-15 42 15,13-12-4-15,21-10-54 0,12-4 57 16,13 0-18-16,7 48-19 16,0 0 45-16,0 0 35 0,53-7 76 15,-53 7-44-15,39 48-8 16,-26 3-84-16,-6 1 66 0,-20-4-44 16,-13-4 4-16,-1 1-25 15,27-45-232-15,-72 59-129 0,13-19-96 16</inkml:trace>
  <inkml:trace contextRef="#ctx0" brushRef="#br0" timeOffset="2207">1802 2615 1206 0,'0'0'255'15,"-26"-40"-7"-15,26 40-85 16,0 0-82-16,0 0 76 0,0 0 24 16,0 0-98-16,13 70-47 15,0 4-33-15,0 7 13 0,-6 8-13 16,-7-1-99-16,-13 5-144 16,-1-5-135-16,-12-6-74 15,0-5-1-15,-7-14-371 0</inkml:trace>
  <inkml:trace contextRef="#ctx0" brushRef="#br0" timeOffset="2543">1487 2944 903 0,'0'0'75'16,"0"0"-6"-16,0 0 94 0,0 0-10 15,0 0-43-15,13 74-4 16,-7 0-30-16,1 7-44 15,-7 1 4-15,-7 6-21 0,-6-10 31 16,-13-1 4-16,-7-3-1 16,-13-4-31-16,-7-3-6 0,-12-8-7 15,-8-11-18-15,1-15 23 16,-7-14 19-16,0-15 40 0,7-19 21 16,6-7-1-16,7-15 15 15,20-15-32-15,13-11-25 0,12-11 0 16,28-11-10-16,25 0 7 15,20 0 7-15,20 8-22 0,0 10-17 16,-7 4-9-16,0 12-12 16,-12 6-108-16,-8 8-116 15,-52 37-177-15,59-33-105 0,-59 33-10 16</inkml:trace>
  <inkml:trace contextRef="#ctx0" brushRef="#br0" timeOffset="2707">1283 3114 1455 0,'0'0'182'0,"0"0"24"16,0 0 30-16,0 0-7 15,0 0-45-15,0 0-62 16,0 0-66-16,0 0-32 0,0 0-30 16,0 0-113-16,0 0-166 15,0 0-199-15,0 0-65 0</inkml:trace>
  <inkml:trace contextRef="#ctx0" brushRef="#br0" timeOffset="5327">4490 2305 346 0,'-33'-33'26'0,"13"0"-10"16,0 3-4-16,7 4-18 0,0-7 13 15,0 0 5-15,-7-1-20 16,7 5 16-16,-7-1-17 16,20 30 9-16,-39-26 2 0,-14 8 10 15,-6 7 22-15,-7 11-3 16,-19-4 46-16,0 4-53 0,-1 0-12 16,-6 0 37-16,7-4 3 15,6 1 8-15,0-5-11 0,13-3-34 16,7 0 11-16,7 0-23 15,6-4 10-15,46 15-7 0,-46-14 2 16,13 6-11-16,-7 4-5 16,-6 12-5-16,0 7 23 0,-13-1-10 15,-7 5 0 1,1 3 12-16,-1-3 5 0,0-1-30 16,1-7 9-16,6-4 4 15,6 1 18-15,7-8-30 0,-7-4 12 16,7 0 0-16,7-3 5 15,-7-4-14-15,7 0 9 0,39 11-24 16,-60-19 42-16,14 12-26 16,-13 3 1-16,7 12 7 0,-7 7 9 15,6 7-32-15,-13 11 29 16,7 0 6-16,-7 12-24 0,7-9 4 16,0 5 31-16,7-4-35 15,-8-4 30-15,1 1-33 16,-6-9 35-16,-1-2-25 0,0 2 1 15,-13-10 10-15,7-4-6 16,-7-3 6-16,0-1-29 16,0-3 32-16,1 3-24 0,-1 8 27 15,6 3-19-15,1 8 2 16,6 4-13-16,7 7 34 0,7 0-27 16,6 3 13-16,0 1-13 15,6 3 19-15,14-3-25 0,-7-4 32 16,13 0-30-16,-6 4 38 15,6-5-41-15,1 12 18 16,-1 1-10-16,0 13 27 0,1 12-29 16,-1 0 14-16,0 4 5 15,0-1-10-15,7-3 3 0,0-4 5 16,0-7-16-16,6-7 20 16,7-8-21-16,-6-11 2 0,12-8 6 15,-6-29 30-15,0 33-7 16,0-33-14-16,27 37 4 0,6-15 8 15,6-3-24-15,7-1 14 16,0 8-1-16,13 0-14 0,7 4 15 16,6 7-7-1,7 3 8-15,0-3-18 0,0 4 10 16,0 0-3-16,-1-5-10 16,-12 1 13-16,0 0 0 0,-7-3 10 15,0-5-1-15,-6 1-2 16,-7-1-10-16,-7-3-1 0,-6 7 6 15,-7-3 1-15,-6 3-13 16,0 4 15-16,-1-7-12 0,1 3 0 16,-20-33 13-16,40 37-20 15,6-15-1-15,-7-11-26 0,20-3 35 16,0-5-10-16,14-6 16 16,5-1-7-16,8 4 12 15,-7 0-19-15,13-4 42 0,0 4 5 16,6 4-19-16,7-4 26 15,7 0-44-15,0-4-16 0,0 4 30 16,-1 0-18-16,-12 0 19 16,-7 0-30-16,-13 4 27 0,-14 3-1 15,-12 1-23-15,-7 6 21 16,-7 1-18-16,1-4 9 0,-14 4-7 16,-26-15 15-16,46 19 8 15,-13-8-1-15,6-4 11 0,7-7-31 16,13-11 25-16,1 0-32 15,12-4 16-15,0-7 7 16,0 7-3-16,7-3 9 0,7-1 20 16,-7 8-3-16,-7 0-8 15,0 4-6-15,-6 7-9 0,-14-4 2 16,-6 4-12-16,-6 0 8 16,-1-4-3-16,1-3-6 0,12-12-2 15,14-3 6-15,6-7-5 16,14-5-3-16,12-10 8 0,1-11-5 15,6-1 10-15,-6 1 17 16,-21 3 102-16,-5 4 133 0,-14-4-124 16,-20 4-45-1,-6-3-58-15,-13-1 0 0,-14-7-12 0,1 0-26 16,-7-4 39 0,-7 0-56-16,1 4 33 0,-1-4 5 15,-6-3-13-15,0-1 9 16,0-7-12-16,-7 0-7 0,7-3 33 15,-13-5-16-15,-1-3-3 16,-12-3-30-16,-7 6 30 0,-13-6 0 16,-7 7-4-16,0 3 21 15,1 8-41-15,12 7-16 0,7-4-89 16,7-3-31-16,6 0-41 16,13-4-26-16,0-3-63 0,14 3-7 15</inkml:trace>
  <inkml:trace contextRef="#ctx0" brushRef="#br0" timeOffset="7635">2196 1936 437 0,'0'0'107'16,"0"0"0"-16,0 0 7 15,0 0-32-15,0 0 13 0,0 0 8 16,0 0 65-16,0 0 77 15,0 0 50-15,0 0-13 0,0 0-41 16,0 0-145 0,0 0-43-16,-13-45-9 0,0-14-24 15,0-4-15-15,0-18-1 16,6-4-24-16,-6-15 24 0,0 1 19 16,0-5-19-16,-7 4 0 15,7 8 0-15,-7 11-1 0,7 7-21 16,0 4 14-16,-7 7 11 15,7 4 4-15,-7 3-16 0,7 5 13 16,7-1-19-16,-1 4-8 16,-6 3-26-16,13 1 5 0,6 4 10 15,1-1 27-15,-14 4-8 16,7 37-9-16,0-48-8 16,0 11 18-16,0 37 6 15,0-44 4-15,-6 10-20 0,6 34 44 16,-13-37-17-16,13 37-15 15,0 0 14-15,-13-37-14 0,13 37 2 16,0 0-5-16,0 0 6 16,0 0 31-16,0 0-32 0,-20-33 10 15,20 33-4-15,0 0-17 16,0 0 21-16,0 0 6 0,0 0-28 16,0 0 7-16,0 0-17 15,-33 45 1-15,13 6 36 16,1 1 12-16,5 3-3 0,8-3-15 15,-7-4-6-15,0-3-13 16,-1-5 23-16,14-40 12 16,-39 48-19-16,39-48 11 0,-39 45-16 15,39-45-14-15,0 0 31 16,-46 36-12-16,46-36 19 0,0 0-12 16,0 0-3-16,0 0-14 15,0 0 10-15,-14-36 12 0,21-9-12 16,19-7-17-16,1-7-27 15,-1-11 60-15,0 0-4 16,-6 0-1-16,-7 7 15 0,0 11-40 16,-6 15 14-16,-7 37-30 15,0 0 25-15,13-40-12 0,-13 40 19 16,0 0 12-16,0 0-35 16,0 0 24-16,33 48 4 15,-7-11-25-15,-26-37 25 0,46 48-7 16,0-15 21-16,0-4-16 15,7 1-11-15,12-8-1 0,-6-3-113 16,7-1-375-16,-13-7-225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59.6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4877 1918 515 0,'0'0'128'0,"0"0"-29"15,0 0-48-15,0 0-20 0,0 0-2 16,0 0 128-16,0 0-18 16,0 0 4-16,0 0-54 0,20 40-73 15,-13-3 50-15,-7-37-37 16,0 52-29-16,-7-11 10 0,7-41 30 16,-7 40-3-16,7-40-44 15,-26 45 3-15,26-45 21 16,-46 29-23-16,7-14 1 0,39-15-25 15,-40 0 12-15,40 0 41 16,0 0-2-16,-33-44-95 0,20-1 66 16,7 8-17-16,6 37 7 15,6-37 18-15,-6 37 0 0,0 0-16 16,0 0-10-16,0 0 26 16,0 0 8-16,0 0-3 0,20 48-26 15,-13-7 67-15,-7-8-61 16,0-33 11-16,-20 45 16 0,20-45 9 15,-33 37 23 1,33-37-60-16,-46 33-6 0,7-11 40 16,-1-11 11-16,40-11-34 15,-59 0 0-15,13-7 8 0,7-8 2 16,39 15-40-16,-53-33 70 16,53 33-198-16,-39-41-170 0</inkml:trace>
  <inkml:trace contextRef="#ctx0" brushRef="#br0" timeOffset="217">4858 1460 1377 0,'52'-34'184'0,"7"5"-27"16,0-1-72-16,-6 4-33 16,0 4-43-16,-7 0 1 0,-7 4-302 15,-39 18-138-15</inkml:trace>
  <inkml:trace contextRef="#ctx0" brushRef="#br0" timeOffset="416">4674 1655 1435 0,'0'0'223'16,"0"0"-27"-16,0 0-83 15,0 0-36-15,0 0-77 0,0 0-30 16,0 0-304-16,0 0-155 15,0 0-100-15</inkml:trace>
  <inkml:trace contextRef="#ctx0" brushRef="#br0" timeOffset="1023">4214 2221 930 0,'-40'-37'206'0,"14"0"-37"0,6 0-31 16,14 0-40-16,6 37-76 15,13-44 10-15,-13 44-17 0,46-37-15 16,6 11-37 0,-6 18 56-16,0 12 8 0,-6 7-14 15,-40-11-31-15,46 30 10 16,-46-30-47-16,26 44 55 0,-13-3 0 15,-13-41-7-15,-20 48-4 16,-6-11 64-16,26-37-65 0,-52 40 21 16,6-14-17-16,-7-15 8 15,14-3-7-15,-7-8 17 0,6-12-33 16,1-6 46-16,39 18-31 16,-59-30 8-16,19 5 6 0,1 6-16 15,39 19 17-15,-59 0-37 16,-1 19 47-16,14 10 4 15,-6 12-12-15,12 11 23 0,8-1-51 16,12 1 16-16,0 0-20 16,14-4 9-16,6-11 39 0,0-37-20 15,19 40-17-15,-19-40 42 16,0 0-27-16,33 26-21 0,-33-26 7 16,0 0-36-16,40-15 0 15,-40 15-10-15,13-44 57 0,-20-4-9 16,-19 7-1-16,0 8-32 15,26 33 34-15,-53-29 21 0,1 21-21 16,12 19-5-16,-6 19 45 16,13 10-20-16,7 8 28 15,6 8 16-15,7 3-56 0,13 8 46 16,0-5-46-16,13 9 0 16,7-1 10-16,13-4 9 0,0 1-39 15,6-8-115-15,1 0-81 16,-1-18-189-16</inkml:trace>
  <inkml:trace contextRef="#ctx0" brushRef="#br0" timeOffset="1288">3944 1412 1040 0,'0'0'103'0,"0"0"-2"15,0 0 238-15,0 0-78 0,0 0-80 16,13 51-70-16,0 8-48 16,-13 12-27-16,7 2-17 0,0 5-14 15,-1-8-5-15,1 0-161 16,-7-10-171-16,0-9-103 15,6-10 19-15</inkml:trace>
  <inkml:trace contextRef="#ctx0" brushRef="#br0" timeOffset="1477">4312 1267 1642 0,'0'0'205'16,"0"0"19"-16,20-33-27 16,-20 33-101-16,0 0-73 0,0 0-10 15,0 0-232-15,0 0-277 16,0 0-29-16</inkml:trace>
  <inkml:trace contextRef="#ctx0" brushRef="#br0" timeOffset="1701">3918 3059 2353 0,'0'0'84'0,"0"0"-44"0,39 4 21 15,1-11-25-15,12-8-22 16,7-7-51-16,1 3-211 0,-1-7-312 16,-7-3-183-16</inkml:trace>
  <inkml:trace contextRef="#ctx0" brushRef="#br0" timeOffset="2244">3162 1936 825 0,'0'0'94'0,"0"0"-9"16,0 0 129-16,0 0-35 0,0 0-53 16,0 0-45-16,0 41-27 15,-6 3 52-15,-14 4-36 0,-6 4-37 16,-14-4-38-16,1 4 27 15,-7-1-3-15,-13 5 2 0,0-5 9 16,-7-6-37-16,13-12 22 16,1-3-12-16,6-8 5 0,6-11 10 15,40-11-16-15,-39-11-12 16,39 11 6-16,0 0-7 16,-13-59 11-16,19 14 3 0,-6 45-34 15,33-33 34-15,-33 33-10 16,40-11-5-16,-40 11 19 0,0 0 8 15,26 48-8-15,-20 0-12 16,1 0 12-16,-7 8 40 0,-13-5 7 16,-7 1-33-16,-6-4-5 15,-7 0 0-15,0-4-4 0,33-44-69 16,-59 48-270-16,6-14-135 16,7-16-69-16</inkml:trace>
  <inkml:trace contextRef="#ctx0" brushRef="#br0" timeOffset="2499">2255 2224 934 0,'7'-44'121'0,"-7"44"-32"0,0 0 120 16,0 0 17-16,53-7-13 15,-7 25-59-15,-14 12-51 0,1 10-26 16,-13 12-29-16,0 3-23 16,-14 1-8-16,-6-4-31 15,-6 3 20-15,-21 4 1 0,-12-4-70 16,-7-6-249-16,-13-5-143 16,0-7-4-16,6-11 22 0</inkml:trace>
  <inkml:trace contextRef="#ctx0" brushRef="#br0" timeOffset="3136">1927 2476 875 0,'0'0'39'15,"0"0"-15"-15,0 0 25 16,13 40 42-16,-13-40-17 0,26 41-42 15,-26-41 9-15,40 40-15 16,-40-40-12-16,39 23-46 0,-39-23 24 16,33 0-61-16,-33 0-6 15,0 0 0-15,26-45-8 0,-19 5-10 16,-20 3 31-16,-7-4 29 16,20 41 23-16,-39-33 14 0,39 33 46 15,-53-11 15-15,14 22 12 16,39-11-33-16,-53 26-30 15,7 0-2-15,46-26 13 0,-46 40-33 16,7-14 32-16,39-26-12 16,-40 22 4-16,40-22-5 0,0 0-16 15,-39 0-8-15,39 0-39 16,0 0 9-16,-20-48 8 0,7 11 55 16,13 37-27-16,0 0 7 15,-7-37-13-15,7 37-3 0,0 0 50 16,0 0 27-16,-13 41-3 15,0 7 11-15,0 0-6 16,0 0-27-16,0 0-25 16,-1-4 2-16,1-7 18 0,13-37-29 15,-19 41 28-15,19-41-26 16,0 0 14-16,0 0-62 0,0 0 40 16,0 0-67-16,0 0-14 15,-40-30-6-15,14-10 40 0,13-12 10 16,6 4 25-16,1 7 37 15,6 41-11-15,-7-37-13 0,7 37-17 16,0 0 162-16,0 0 60 16,0 0-54-16,0 60-26 0,0-9-43 15,-13-6-15-15,0 3-57 16,-7-8-4-16,20-40 9 16,-46 59-31-16,46-59-175 0,-59 48-119 15,13-18-95-15</inkml:trace>
  <inkml:trace contextRef="#ctx0" brushRef="#br0" timeOffset="3309">1795 1907 1468 0,'0'0'55'0,"0"0"-42"0,0 0-13 15,0 0 13-15,0 0-187 16,0 0-200-16,0 0-92 0</inkml:trace>
  <inkml:trace contextRef="#ctx0" brushRef="#br0" timeOffset="3692">1434 2339 1072 0,'0'0'107'0,"0"0"-48"16,0 0-24-16,-39-22 35 0,-1 22-62 16,-6 18-2-16,7 19 31 15,-14 11 24-15,7 15-2 0,0 7 48 16,13 15-13-16,0 4-11 15,7-1-30-15,6 1-25 0,7 0-26 16,0-1 48-16,0-14-15 16,0-3 30-16,6-20 34 15,-12-6-6-15,19-45-17 0,0 0-14 16,-60 37-7-16,14-37-25 16,46 0 13-16,-52-41 0 0,19-18-46 15,7-11 22-15,6-23-27 16,7-18 4-16,6-7 4 0,14-4-6 15,6 8-42-15,20 10-90 16,6 12-134-16,7 18-125 0,13 15-119 16</inkml:trace>
  <inkml:trace contextRef="#ctx0" brushRef="#br0" timeOffset="5579">5653 1164 528 0,'0'-30'71'0,"0"30"-13"16,0 0-3-16,0 0-8 0,0 0-17 15,0 0-17-15,0 0-5 16,0 0-8-16,-7-29 3 0,7 29 19 16,0 0-35-16,-20-33 6 15,20 33 7-15,-46-34-4 16,0 5-16-16,-6 7 34 0,-14 7-23 15,-6-4 1-15,-7 1 19 16,-6 3-31-16,6 0 31 0,6 1-1 16,-5-1-2-16,5 0 10 15,8 4-40-15,-1 4 26 0,7-1 36 16,0 4 36-16,-1 12-76 16,-12 7 37-16,-7-1-11 0,-6 9-30 15,-20 2 34-15,-7-2 3 16,-19 2-31-16,-1-2 1 0,1-1 13 15,12 0-16-15,1-7-20 16,20-8 51-16,-1 1-37 16,14-5 6-16,-1-3-15 0,21-3 15 15,-1 3 4-15,7 0-26 16,-7 3 29-16,0 8 3 0,-13 4-14 16,1 4 13-16,-8 3-9 15,-6 4 6-15,0 3-12 0,7 1 1 16,6-4 19-16,0-1-17 15,7-2 3-15,13-5 0 0,-1-7 0 16,8-7 7-16,-1 0-1 16,1-4-9-16,6-4 17 15,0 0-8-15,-7 0-6 16,-6 4 0-16,-13 0-14 0,6 8 11 16,-13 3-4-16,7 4 0 15,-7 3 24-15,13 4-20 0,7-3-6 16,7 3 20-16,6 0-19 15,0-3-15-15,46-19 29 0,-60 25-6 16,14 1 25-16,46-26-28 16,-65 45 12-16,12 3-3 0,1 0-15 15,6 7 18-15,-7 4-7 16,0 4-2-16,14 4 6 0,0-1-6 16,-1 8 9-16,14 0-2 15,-7 0-3-15,7-4 15 0,6 0-19 16,-6 0-5-16,6 1-6 15,0-5 5-15,7-3-1 16,-13 3 7-16,6-3-35 0,-6 0 35 16,0 0 27-16,-7-4-38 15,6-4 36-15,1 1-10 0,26-56-5 16,-20 66-1-16,7-18 21 16,13-48-30-16,7 56 4 0,-7-56-35 15,52 48 51-15,8-11-23 16,12-8-16-16,13-3 33 15,7-4 1-15,7 4-23 0,-7 4 22 16,0-1-20-16,-7 1 19 0,-6 3-4 16,-7 4 1-1,1 4-2-15,6-4-13 0,-7-4-5 16,7-7-22-16,0-4-25 16,-1-11 4-16,14-4 26 0,0-7 1 15,0-7-35-15,0-4 61 16,7-4 11-16,0 0-11 0,-1 0-12 15,1 1 25-15,-7 3-6 16,-7 0 5-16,7-4-7 0,-6 0 29 16,6 4-44-16,-7 0-5 15,7 0 44-15,0 0-53 0,7 0 19 16,-1-4-16-16,1-4 31 16,-1-3 14-16,7 4-31 15,-6-1 14-15,0 1-18 0,-8-1 8 16,-12 8 14-16,0-4 28 15,-7 8-36-15,-6 0 3 0,6-1 19 16,-6 5-25-16,6-5 13 16,7 4-29-16,-6-3-6 0,12 0 28 15,0-4-9-15,1 3 16 16,-1-3-24-16,1 0 33 16,-7 0-62-16,-1-8 48 0,-5 1-13 15,-1-4 8-15,7-8-3 0,6 1-19 16,-6-1 22-16,7-7-1 15,-1 0-7-15,0 0 2 16,1 0 3-16,-7 4-4 0,0 0 17 16,-14 0 22-16,1 3 49 15,-20 1 14-15,-7-5-41 0,-6-3-10 16,0 0-30-16,-13-3 11 16,0-8-41-16,-1-8 7 0,1-3 3 15,6-4 23-15,-6 1-24 16,0-5-9-16,-7 8-7 0,0 4 20 15,-13-1 0-15,7 4 10 16,-7 1 3-16,0 3 11 16,-7 0-8-16,0-4-42 15,7 0 42-15,-6 4 0 0,6 4-7 16,0 44 19-16,-7-59 75 16,1 11-53-16,6 48-2 0,-33-59-25 15,-7 11-34-15,-6 7 23 16,-13 0-34-16,-13 1 37 0,0 3-8 15,-7 3-18-15,0-3-3 0,-6 4-122 16,6 0-30-16,13 0-57 16,13 3-57-16,7 4-63 15</inkml:trace>
  <inkml:trace contextRef="#ctx0" brushRef="#br0" timeOffset="7960">2295 1138 255 0,'0'0'99'15,"0"0"-18"-15,0 0 10 0,0 0-24 16,0 0 10-16,0 0 10 15,0 0-21-15,0 0 29 0,0 0-28 16,0 0 42-16,0 0 19 16,0 0 27-16,0 0 5 15,0 0 16-15,0 0-69 0,0 0-80 16,0 0-11-16,0 0-6 16,0-41 12-16,0 1-2 15,0-4-16-15,6-8-18 0,-12 0 19 16,6 4-2-16,0-7-19 15,0 7 8-15,-7-4 18 0,7-4-33 16,0 8 36-16,-6 4-1 16,6-8-26-16,-7 4 14 0,1 0 8 15,6 4-27-15,0 3 28 16,-7 4-9-16,7 4-11 0,0 33-8 16,-7-41 46-16,7 41-30 15,0 0-15-15,0 0 10 0,-6-33 22 16,6 33-24-1,0 0 0-15,0 0 26 0,0 0-13 16,0 0-3-16,0 0-3 16,-7-33 9-16,7 33 1 0,0 0-15 15,0 0-1-15,0 0 9 16,-13-41 10-16,13 41-32 0,0 0 22 16,0 0 13-16,0 0 0 15,0 0-18-15,0 0 2 0,0 0 11 16,-6-37 3-16,6 37-25 15,0 0-2-15,-14-33 25 0,14 33-12 16,0 0-6-16,0 0 24 16,-13-37-23-16,13 37 8 15,0 0 0-15,0 0-7 0,0 0-10 16,0 0 5-16,0 0 5 16,0 0 20-16,0 0-33 0,0 0 10 15,0 30 27-15,0-30-6 16,0 0-20-16,7 48 4 0,-7-48 10 15,-7 44-10-15,7-14 19 16,0-30-4-16,-6 40-28 0,-1-6 7 16,7-5 38-16,0-29-19 15,-6 41-31-15,-1-12 56 16,7-29-39-16,0 0-10 16,-7 30 39-16,7-30-30 0,0 0 20 15,0 0-17-15,0 0 19 16,0 0-28-16,0 0 8 0,0 0 17 15,0 0-7-15,0-44-15 16,0 3 10-16,7 0-10 0,-7 8 16 16,0 33-9-16,13-44 23 15,-13 44-30-15,7-45-30 0,-7 45-17 16,6-37 10-16,-6 37-29 16,0 0 46-16,0-40 30 0,0 40-16 15,0 0-47-15,0 0-7 16,0 0 32-16,0 0 41 15,0 0-1-15,0 0-39 0,0 0 30 16,0 0 32-16,0 0-45 16,0 0 31-16,0 0-30 15,0 0 31-15,0 0-24 0,0 0-5 16,0 0 47-16,0 0-35 16,0 0 7-16,0 0-14 0,0 0 19 15,-26 55-2-15,6 1-9 16,1-8 11-16,5 0 14 0,1-4-13 15,0-3-38-15,13-41 19 16,-13 44 39-16,13-44-21 16,0 0-21-16,0 0 40 0,-7 41 40 15,7-41 16-15,0 0-11 16,0 0-32-16,0 0-18 0,0 0-11 16,0 0 4-16,0-48-11 15,7 14-10-15,-7 34-30 0,0 0 52 16,7-40-2-16,-7 40-27 15,13-37 5-15,-13 37 21 0,19-41 1 16,-19 41-37-16,20-41 18 16,-20 41 44-16,26-44-49 0,-6 7 15 15,-20 37-9 1,7-44-11-16,-7 44 2 0,0 0 29 16,6-41-5-16,-6 41-27 15,0 0 6-15,0 0-2 0,0 0 28 16,0 0-35-16,0 0 7 15,0 0 17-15,0 0-1 0,0 0 3 16,0 0-15-16,0 0 2 16,0 0 36-16,0 0-50 0,0 0-3 15,0 0 62-15,0 0-27 16,0 41-16-16,0-41 5 0,0 44 11 16,0-44-2-16,0 52 5 15,0-52 4-15,13 41-26 0,-13-41 3 16,14 40 32-16,-14-40 0 15,0 0-42-15,0 0 25 16,26 37 9-16,-26-37-19 0,0 0-3 16,39 37 43-16,-39-37 11 15,0 0-33-15,27 37 20 0,-27-37 5 16,0 0-69-16,26 33 26 16,-26-33 14-16,0 0-22 0,0 0 11 15,39 45 6-15,-39-45-15 16,46 29 17-16,-46-29-6 0,0 0-26 15,40 33 31-15,-40-33-10 16,0 0 7-16,0 0-60 16,0 0-215-16,39 23-172 15,-39-23-106-15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7:15.0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1907 399 139 0,'0'0'11'16,"0"0"18"-16,0 0 42 0,0 0-6 15,0 0 5-15,0 0-21 16,0 0-31-16,0 0 3 0,0 0-21 16,0 0 19-16,0 0 55 15,0 0 6-15,0 0-24 0,33 0 11 16,-33 0-26-16,0 0 28 15,26 41-8-15,0 7-11 16,-12 0 7-16,-1 7-21 0,-7 8-14 16,-6-4-22-16,-13 1-7 15,7 2 10-15,-14 5 19 0,-6-4-22 16,-7-8 28-16,0-3-35 16,7-4-3-16,-7 0 20 0,0-4 15 15,7-7-21-15,6-4-18 16,20-33 20-16,-20 45-31 0,14-5 36 15,6-40 3-15,-7 45-4 16,7-45-23-16,0 37 13 0,0-37 16 16,0 0-19-16,0 0 26 15,0 0-21-15,0 0-2 16,0 0 11-16,39 18 23 0,-39-18-68 16,40-7 28-16,-40 7 12 15,33-30-1-15,-33 30-14 0,19-37 9 16,-19 37-11-16,-6-26 17 15,6 26-2-15,0 0-9 0,-33-22-13 16,0 15-4-16,-6-1 57 16,39 8-26-16,-53-3-21 0,14 3 12 15,39 0 37-15,-40-4-17 16,40 4 52-16,-39-7-20 0,39 7 35 16,0 0-53-16,0 0 40 15,-33-37-11-15,33 37-73 0,-13-52 70 16,6 11-26-16,14-3 11 15,6 0-57-15,0-4 39 16,0 0-17-16,0 0 28 16,1 3-13-16,-1-3-16 0,0 0-9 15,0 4 0-15,-6 3-8 0,6-3 8 16,-13 3 16-16,0 4-24 16,0-3-13-16,-7 6-141 0,-6-3-33 15,6 4-28-15,1 0 5 16,-7 7-70-16,13 26-68 0</inkml:trace>
  <inkml:trace contextRef="#ctx0" brushRef="#br0" timeOffset="352">2715 0 411 0,'0'0'40'0,"0"0"22"0,0 0-17 16,0 0-3-16,0 0 38 15,0 0 55-15,0 0-11 0,0 0-9 16,-26 48-10-16,-14-3-24 16,1-1-30-16,-14 0-11 0,1 1 47 15,-7-1-74-15,-14-3-8 16,8 3 30-16,-1-7-73 0,0-4 23 16,7-3-181-16,7-1-67 15,12-7-61-15</inkml:trace>
  <inkml:trace contextRef="#ctx0" brushRef="#br0" timeOffset="1007">1283 424 473 0,'0'0'109'0,"0"0"-13"0,0 0 28 16,-7-37 7-16,7 37-11 15,0 0-28-15,0 0-20 0,0 0 21 16,0 0-53-16,0 0-24 16,0 0-6-16,0 0-1 0,0 0 23 15,0 0 34-15,-26 48-15 16,13 4 47-16,13 7-47 16,6 0 27-16,7 11-82 0,1-3 31 15,5 3 2-15,-6-3-15 16,7-5 18-16,-7 1-47 0,0 0 26 15,1-4-30-15,-8-3 37 16,-6 6-18-16,0-3 18 0,-6 1-22 16,-8 2 4-16,-5-3-12 15,-1 1 8-15,-13-9 33 0,0 1-41 16,0-8 41-16,33-44-36 16,-46 63 18-16,7-22-7 0,39-41 49 15,0 0-44-15,-59 40 1 16,13-14 30-16,46-26-14 15,-46 0 11-15,6-11-32 0,40 11 14 16,-46-40 15-16,14-8-29 16,5-4 9-16,8 0-11 0,-1 0 2 15,7 1-5-15,13-1 7 16,6 0-15-16,1 4 12 0,6-4-7 16,0 4 7-16,7 0 18 15,6 8-55-15,-6 3 0 0,6 0-183 16,-26 37-134-16,33-52-69 15,-7 12-97-15</inkml:trace>
  <inkml:trace contextRef="#ctx0" brushRef="#br0" timeOffset="3011">2939 642 603 0,'0'0'26'15,"0"0"-9"-15,0 0 10 0,0 0-9 16,0-33 6-16,-7 3 14 16,-6 1-23-16,0-8-8 0,-7-4 0 15,7 1 11-15,-7-1-29 16,0-3-5-16,1 3 32 0,-1 8 5 15,20 33 36-15,-26-41-39 16,26 41-9-16,-40-26-2 0,7 15 5 16,1 7-12-16,-8 12 22 15,1 7-49-15,-1-1 50 0,7 1-28 16,-6 0-1-16,6 3 9 16,33-18 2-16,-39 15 10 15,39-15-20-15,-40 11 2 0,40-11-5 16,-33 0-9-16,33 0 21 15,-39-11 14-15,39 11-18 0,-39-22-19 16,6 7 12-16,-7 8 32 16,1-1-35-16,-7 5 10 0,0 3-15 15,7 7 35-15,-7-3-16 16,6 0-15-16,7-1 23 0,0 1-3 16,33-4-30-16,-39-4 14 15,13 1 7-15,26 3-8 0,-33-15 23 16,33 15-21-16,-40-19 13 15,40 19-21-15,-39-22 5 16,6 15 32-16,0 3-14 0,7 8-18 16,-7 3 24-16,0 8-15 15,-6-4 8-15,6 7-22 0,33-18-10 16,-59 23 36-16,13-5-6 16,0-7 2-16,6-3-20 0,40-8 26 15,-52 0-7-15,12-4-21 16,40 4 9-16,-52-11 18 0,12 0-10 15,40 11-18-15,-46-26-3 16,14 7 31-16,32 19-29 16,-27-11 11-16,27 11 5 0,-39 11 15 15,6 12-21-15,0 21 9 16,0 8 9-16,0 3-15 0,7 8 37 16,-7-4 18-16,0 0 4 15,-6-4-31-15,13 1-1 0,-14-8 2 16,1-7-6-16,-1-5-11 15,1-10-18-15,0 0-6 0,-1-7 36 16,1-5-12-16,-1-10-9 16,7 4-7-16,7-1-3 0,26-7 24 15,-39 7-14-15,6 8 17 16,33-15 55-16,-40 33 7 16,8 1-2-16,-1 3-66 0,6-8 29 15,8 8-24-15,-1-4 4 16,20-33 4-16,-13 52-24 0,6-15 20 15,7-37-40-15,0 44 57 16,7-7-37-16,-7-37 23 0,0 0-23 16,13 41-6-16,-13-41 15 15,0 0-33-15,26 41 27 0,-26-41 14 16,27 40-23-16,-27-40 6 16,26 44-6-16,-26-44 24 0,33 52-24 15,-7-15 17-15,-26-37-14 16,20 45-14-16,-20-45 36 15,19 44-42-15,-19-44 38 0,0 0-11 16,20 52-28-16,-20-52 57 16,7 48-29-16,-7-48-17 0,0 51 31 15,0-51-30-15,0 48 2 16,0-48 2-16,0 0 5 0,0 0 27 16,0 45-30-16,0-45 13 15,0 0-12-15,46 22 9 0,0-11 18 16,0-7-35-16,-46-4 36 15,52 3-31-15,-52-3-20 16,53 0 14-16,-53 0-54 0,0 0 32 16,0 0-16-16,0 0 43 15,33 48 11-15,-33-48-13 0,0 0 11 16,19 56-10-16,-19-56 16 16,20 44-18-16,-20-44 4 0,13 48 22 15,-13-48-11-15,20 59 9 16,6-11 3-16,-26-48-25 0,40 52-4 15,-40-52-10-15,65 48 54 16,-5-22-39-16,-1-15 17 0,6-7 25 16,1-12-54-16,13-3 21 15,6-4-24-15,-6 1 59 16,0-5-44-16,7 1 23 0,-8 3-26 16,-12-7 30-16,0 0-18 15,0-4-42-15,-7-4 81 16,-7 1-55-16,1-5 22 0,-7 1-13 15,6 4 33-15,1-1-26 16,6 0-68-16,0 1 72 0,7-1 15 16,0 4 1-16,6 1-16 0,-6 2-13 15,-1 1 9-15,-6 4 5 16,-13-1-48-16,0 1 43 0,-6-1 0 16,-40 19 28-1,52-33 29-15,-12 7-85 0,-40 26 28 0,46-48 70 16,0 8 3-16,-7-5-66 15,1-6-32-15,6-5 60 16,0-3-2-16,0 0-33 16,-7 0 5-16,7 3 67 0,-6 12 14 15,-8 7 29-15,-12 8 4 16,-20 29-31-16,20-30-21 0,-20 30-29 16,6-30-44-16,-6 30 33 15,-13-33-112-15,13 33-31 0,-19-33-112 16,19 33-15-16,-20-44-113 0,0 7 1 15,14-8-57-15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7:21.74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1235 381 591 0,'-39'7'113'15,"6"12"63"-15,-6 18-54 16,-7 7-48-16,6 11-10 0,1 8-64 15,-1 7 66-15,7 4-29 16,14-7-26-16,-1-8 31 0,13-7-56 16,-6-19 70-16,13-33-13 15,13 41-33-15,-13-41 4 16,0 0 8-16,53 3 1 0,-7-18-8 16,7-22-38-16,-7-11 37 15,-7-22-37-15,-6-7 17 0,-13-5-43 16,-7 1 70-16,-20 7-6 15,-6 15-8-15,-13 22-16 0,-20 26 14 16,-13 30 37-16,-7 21 14 16,0 16-3-16,-6 18 17 0,0 3 0 15,12 4-17-15,8 1 18 16,-1-12-50-16,20-4 10 0,7-14 24 16,13-4 24-16,6-11-12 0,7-37-22 15,33 30-32-15,13-19 17 16,20-15-30-16,6-14 9 0,14-16-9 15,6-14-6 1,0-18-45-16,0-12-21 0,-13-7 20 16,-27 0 23-16,-12 4 3 0,-34 7 1 15,-19 11 6-15,-33 23 10 16,-26 25 9-16,-20 26 68 0,-7 22-8 16,-13 19-1-16,-6 14-17 15,13 8 29-15,6 0-1 0,7 4-14 16,20-12-18-1,13 1-6-15,13-4-10 0,13-8 1 0,20-7 6 16,13-4 8-16,20-3-18 16,-20-41 2-16,59 41-6 15,13-19-19-15,7-15-2 0,6-14-22 16,1-12-39-16,6-14-32 16,-13-8-2-16,-7-14-2 0,-13-15-30 15,-19-11 26-15,-27-12 36 16,-20-7 22-16,-19-7 49 0,-20 15 72 15,-13 14-21-15,-20 27-9 16,-7 28-27-16,-6 27 43 0,0 33 32 16,7 22-7-16,6 15-21 15,13 11-16-15,14 4-9 0,19 3 0 16,7-7-1-16,19-4 2 16,20-7-6-16,7-7-16 15,19-12-3-15,14-7-10 0,19-15-7 16,14-10 20-16,6-12-14 15,13-15 6-15,-7-7-11 0,1-15-9 16,0-18 3-16,-14-15-52 16,-13-19 1-16,-19-22 3 0,-20-14 41 15,-33-16-11-15,-20-3 5 16,-26 11 14-16,-13 23-2 0,-13 29 18 16,-14 33-15-16,-12 37 11 15,-1 33 5-15,-6 37 39 0,6 26 6 16,14 15-4-16,6 7-9 15,20 8-15-15,13-4-12 16,13-11-5-16,13-8 8 0,7-11-14 16,13-10 10-16,13-12 0 15,14-15 0-15,12-10-4 0,7-16-5 16,20-18-1-16,-1-11-6 16,1-15-45-16,0-22-9 0,-14-14-2 15,1-16-20-15,-14-21-10 16,-12-16 32-16,-14-10 38 0,-20-1-6 15,-6 19 75-15,-13 15-3 16,-14 29-14-16,-12 26-27 16,-14 34 25-16,-6 25 19 0,-7 15-5 15,7 15-3-15,6 14-12 16,0 1 8-16,14 3 18 0,12 4-9 16,14-11-25-16,13 0 1 15,19-8 0-15,8-3-3 0,18-11-7 16,14-11-3-16,20-8 2 0,6-15-12 15,14-7 9-15,6-11-9 16,13-14-6-16,0-16-47 0,-13-14-27 16,0-15-36-16,-13-15 24 15,-20-19 35-15,-19-10-4 0,-21-12 48 16,-19 8 1-16,-13 15 12 16,-20 22 13-16,-13 22 5 15,-26 36-21-15,-7 24 19 0,-19 21 2 16,6 22 27-16,-7 12 6 15,14 10-19-15,6 5-11 0,13-1-14 16,20-7 11-16,7-4 1 16,25-11 9-16,14-7-2 0,14-12-10 15,-14-40-3-15,59 37 5 16,13-18-12-16,7-19 6 0,13-19-19 16,0-6 14-16,6-16-31 15,1-15-49-15,-14-17-42 16,-6-20-15-16,0-21 29 0,-13-12 32 15,-27-7 50-15,-12 4 19 16,-27 14 11-16,-14 27 19 0,-25 25-35 16,-20 33 5-16,-20 41 4 15,-13 30 6-15,-7 29 15 0,-6 15 24 16,13 15-1-16,7 3-7 16,19 4-11-16,7-7-11 0,26-7-8 15,13-12-2-15,14-7 11 16,19-11 15-16,13-15-14 0,20-8 2 15,27-14-7-15,5-19-19 16,8-7 11-16,6-18-27 16,0-12-17-16,0-14-66 0,-7-22-27 15,-6-19-30-15,-13-26 55 16,-7-19 45-16,-6-6 23 0,-27 6 19 16,-6 23 129-16,-27 19-42 15,-26 32-39-15,-19 34-3 0,-27 37-7 16,-13 29 3-16,-7 26 13 15,1 15 20-15,6 15-8 0,13 11-19 16,13 0 13-16,7-4-32 16,19-7 2-16,14-8 2 0,20-18 8 15,12-8-2-15,20-14 2 16,14-15-13-16,6-15 12 16,13-11-14-16,13-18-3 0,-6-12-8 15,0-14-2-15,-1-15-23 16,-5-15-20-16,-8-25-5 0,-6-19-12 15,-20-19 5-15,-12-7 23 16,-14 7 15-16,-20 23 33 0,-20 29 22 16,-19 33-26-16,-20 49 9 15,-13 32-10-15,-13 23 5 0,0 22 4 16,0 8-9-16,13 3 2 0,13 0-8 16,13-8 5-16,14-6 0 15,19-16 7-15,13-7 2 0,14-11 12 16,19-11-8-16,-13-37-7 15,72 26-3-15,14-30-18 16,6-7 13-16,13-11-3 0,6-15-31 16,14-15-60-16,0-10-8 15,-7-20-80-15,1-14-28 0,-14-18 46 16,-20-8 46-16,-19 11 22 16,-20 11 96-16,-20 23 38 0,-26 21 5 15,0 56-56-15,-65-15 31 16,-8 34-18-16,1 18-3 0,0 15 18 15,6 7-27-15,7-4 23 16,6-3 10-16,14-8-46 0,39-44 22 16,-40 45 3-16,40-45 7 15,0 0 11-15,0 0-15 16,0 0-16-16,0 0 14 0,60-45-41 16,-1-7 54-16,13-7-17 15,0 0-22-15,14-4 30 0,-1 8-19 16,-6 11 15-16,0 3 13 15,-7 8-49-15,-13 7-47 0,-13 0-10 16,-6 8 39-16,-40 18 61 16,0 0-59-16,32-23 67 0,-32 23-42 15,0 0 19-15,0 0-22 16,0 0-3-16,0 0 41 16,0 0-4-16,0 0-21 0,-13 34 22 15,13-34-37-15,-19 37 44 16,19-37-31-16,-20 33 17 0,20-33 5 15,0 0-16-15,0 0 34 16,0 0-25-16,0 0 19 0,26-30-24 16,7-7 5-16,0-3 0 15,0-12-44-15,0-7 21 0,6 0 13 16,-6 3-18-16,-7 5 37 16,0 10-14-16,-26 41-48 0,0 0 71 15,40-26-28-15,-40 26 5 16,0 0 12-16,39 0-11 15,-39 0 7-15,0 0-3 0,0 0-3 16,0 0 15-16,0 0 3 16,40 15 2-16,-40-15 40 0,0 0 31 15,0 0-41-15,0 0-44 16,0 0-21-16,0 0 47 0,26-41-54 16,-26 41 40-16,0 0-3 15,0 0-16-15,0 0 4 0,0 0 9 16,0 0-16-16,0 0 24 15,-72 19 48-15,-7 14-8 0,-20 15 21 16,1 7-38-16,-7 1 33 16,-7-1-1-16,13-3-5 15,1 0 4-15,6-8-32 0,20 0-10 16,-1-3-20-16,14-11-9 16,13-1 21-16,7-3-31 0,12-7 1 15,27-19 6-15,-32 22-1 16,32-22-14-16,0 0 3 0,0 0 30 15,0 0-23-15,0 0 13 16,0 0 15-16,0 0-16 0,0 0-25 16,0 0 43-16,0 0-17 15,-33 26-2-15,33-26-9 0,0 0-144 16,0 0-62-16,0 0-181 16,0 0-84-16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5:22.2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20295 2124 941 0,'0'0'244'0,"0"0"23"15,-40 11-21-15,-6-19-16 0,0-10-117 16,-6-12-32-16,-1-3-29 16,-13-8-33-16,-19-3 10 0,-14-8-10 15,-12-3-26-15,-21-4 2 16,-26 0 0-16,-32-8 27 15,-20 4-11-15,-27 4-17 16,-13 0 6-16,-19-4 5 0,-7 8 19 16,-7 7-10-16,14 7-2 15,0 4-9-15,6 0 3 0,13 0 30 16,13 12-13-16,14-1 5 16,26 4-18-16,13 7 8 0,13 4-3 15,26 0-25-15,7 11 10 16,14-4 13-16,12 8 6 0,13-1 12 15,14 1-25-15,-1 0-6 16,14-8 17-16,6 4-3 16,7-4-11-16,7-3 6 15,6 0 2-15,6-1-4 0,40 8 23 16,-46-4 20-16,46 4-11 16,-39-3-23-16,39 3 6 0,0 0-28 15,0 0-2-15,-40-4 8 16,40 4 14-16,0 0-3 0,0 0-1 15,0 0-5-15,0 0 5 16,0 0-13-16,0 0 15 0,0 0-7 16,0 0 7-16,0 0-12 15,0 0-50-15,0 0-32 0,0 0-18 16,0 0-24 0,0 0 18-16,0 0 19 0,0 0 1 15,0 0 11-15,0 0 27 16,0 0-8-16,14-37 37 0,-14 37 6 15,0 0-18-15,0 0-22 16,39-33 31-16,-39 33 14 0,33-26-21 16,-33 26 29-16,46-30-13 15,-7 16 10-15,-39 14 8 0,46-15-2 16,-46 15-3-16,40-15 5 16,-40 15-2-16,0 0-3 0,39-11 4 15,-39 11 27 1,0 0 9-16,0 0 21 0,0 0 31 15,0 0-31-15,0 0-3 16,0 0-46-16,0 0 48 0,0 0-16 16,0 0 38-16,0 0-20 15,0 0-20-15,-46 26-19 0,-13 0-23 16,0-4 16-16,-7 0-7 16,0-7 11-16,-6-4-24 0,6 0-9 15,14-4 8-15,12 5 12 16,40-12 12-16,-39 3-15 0,39-3-4 15,0 0 11 1,0 0-11-16,0 0 0 0,0 0 14 16,0 37 11-16,20 0-10 15,-20-37-15-15,52 48 8 0,-6-11 7 16,0-4-3-16,-6 1-1 16,-1-9-11-16,-6 1-18 0,-33-26-102 15,46 34-173-15,0-5-295 16</inkml:trace>
  <inkml:trace contextRef="#ctx0" brushRef="#br0" timeOffset="1041">11450 317 830 0,'0'0'49'0,"0"0"12"15,0 0-16-15,0 0-20 0,0 0-3 16,-46 22 14-16,19 8-26 16,-6 3 38-16,14-3-7 0,6 3-17 15,13-33 9-15,0 40-2 16,0-40 1-16,32 45 6 0,8-19-21 16,-1-12-11-16,7-6-29 15,0-8 50-15,0-4-8 0,0-7 35 16,-6-7-41-16,-40 18 29 15,46-48-18-15,-27 0-38 0,1-8 19 16,-13 4 29 0,-14 1 107-16,1 6-43 0,-14 5-45 15,-6 14-64-15,26 26 32 16,-46-26-37-16,0 22 12 0,6 12 11 16,-6 14-15-16,7 0 2 15,12 8-5-15,-5-1 22 0,12 1-4 16,0-1-14-16,20-29 1 15,-13 41-62-15,13-41-139 0,0 37-75 16,0-37-153-16</inkml:trace>
  <inkml:trace contextRef="#ctx0" brushRef="#br0" timeOffset="1428">11588 890 1182 0,'0'0'206'16,"0"0"-49"-16,0 0 47 0,0 0-34 16,0 0-70-16,0 0-22 15,0 0-12-15,0 0-24 16,0 0-57-16,0 0 15 0,0 0 20 15,0 0-28-15,0 0-4 16,0 0-18-16,0 0 48 0,0 0-18 16,0 0-15-16,0 0 5 15,32 66 31-15,-5-7-13 0,-8 0-5 16,8 1 1-16,-1-1-4 16,0 0 0-16,1 0 7 0,5-15 1 15,8 1-15-15,-7-9 16 16,-33-36-9-16,39 37 9 0,-39-37-9 15,0 0 11-15,0 0-17 16,0 0-148-16,0 0-234 16,0 0-246-16</inkml:trace>
  <inkml:trace contextRef="#ctx0" brushRef="#br0" timeOffset="1793">11489 1108 1398 0,'0'0'235'0,"0"0"-3"15,0 0-48-15,-13-45-47 0,13 45 1 16,0 0-59-16,0 0-42 15,0 0-15-15,0 0 8 0,0 0-9 16,0 0 83-16,0 0-3 16,-26 45 12-16,6 6-21 0,-6-3-8 15,-1 12 8-15,1-5-25 16,-7 0-20-16,-6 1 4 0,-1-4-14 16,1-8-27-1,-1-4 1-15,8-6-3 0,32-34-8 16,-33 37-9-16,33-37-53 15,-27 29-129-15,27-29-161 0,0 0-190 16,0 0-64-16,0 0-38 16</inkml:trace>
  <inkml:trace contextRef="#ctx0" brushRef="#br0" timeOffset="2157">11647 1732 1126 0,'0'0'243'16,"0"0"14"-16,0 0-54 16,0 0-77-16,0 0-48 15,0 0-1-15,0 0 27 0,0 0-50 16,39 37-17-16,-6 4-15 16,-7-1-22-16,7 5 0 0,0 3 20 15,0-4-20-15,0 0-3 16,-7 1-6-16,-6-1-129 0,-20-44-136 15,13 55-157-15,-7-18-76 16</inkml:trace>
  <inkml:trace contextRef="#ctx0" brushRef="#br0" timeOffset="2405">11285 2146 1754 0,'0'0'170'15,"0"0"-48"-15,0 0-13 0,-33-15-54 16,33 15-36-16,0 0-12 16,0 0 26-16,-32 26-7 0,5 11-31 15,-12 4 9-15,-7 10 10 16,-20 1-7-16,-6 0-97 0,-14-4-114 15,1-8-245-15,6 1-176 16</inkml:trace>
  <inkml:trace contextRef="#ctx0" brushRef="#br0" timeOffset="14265">11811 3709 1055 0,'0'0'152'0,"0"0"66"0,-39 22-17 16,12 7-17-16,8 12-72 15,-8 3-44-15,8 8-9 0,5 0-63 16,1 0 25-16,7-4-17 16,12-8 20-16,-6-40-5 15,40 37 5-15,6-18-9 16,13-16-24-16,7-14-3 0,-1-15 8 15,1-11 16-15,-13-7-24 16,-1-11 2-16,-12-4-1 0,-21-8-9 16,-12 1 24-16,-20-1-4 15,-14 12-18-15,-12 14 26 0,-7 19 39 16,-20 22 7-16,-6 22-26 16,6 15-18-16,7 11-6 0,7 0-11 15,6 7 7-15,19-3-155 16,14-8-248-16,13 4-109 15</inkml:trace>
  <inkml:trace contextRef="#ctx0" brushRef="#br0" timeOffset="14793">11811 4569 1112 0,'0'0'155'0,"0"0"-1"15,0 0 4-15,46 23 14 0,0-5-15 16,0 8 14-16,0 0-41 16,0 3-41-16,0 5-32 0,-7-5-27 15,1 1-10 1,-40-30-8-16,46 37-19 0,-7-8-19 15,-39-29-162-15,0 0-167 16,0 0-82-16,40 30-105 0</inkml:trace>
  <inkml:trace contextRef="#ctx0" brushRef="#br0" timeOffset="15085">11778 4555 1030 0,'0'0'177'0,"0"0"-23"0,0 0-18 16,0 0-66-16,0 0 9 16,0 0 61-16,0 0 38 0,-26 11-2 15,26-11-25-15,-40 48-30 16,1 4-22-16,0-4-38 0,-14 3-2 15,0 1-30-15,1-4-24 16,-7 0 13-16,6-7-24 0,1-1 0 16,6-10 9-16,6-4-178 15,40-26-145-15,-39 22-236 16,39-22-81-16</inkml:trace>
  <inkml:trace contextRef="#ctx0" brushRef="#br0" timeOffset="15350">11712 4935 1290 0,'0'0'83'16,"0"0"90"-16,40-33-3 0,-40 33 45 15,46 0-23-15,-46 0-59 16,52 33-37-16,-6 0-54 0,-6 4-21 16,-1 4-4-16,1 0-17 15,-1-4 9-15,-39-37 20 0,46 48-106 16,-46-48-187-16,0 0-201 16,40 51-61-16</inkml:trace>
  <inkml:trace contextRef="#ctx0" brushRef="#br0" timeOffset="15610">11666 5124 1245 0,'0'0'240'0,"0"0"-57"0,0 0-52 15,0 0-82-15,0 0-7 16,0 0 75-16,0 0-6 0,-46 37-38 16,20 3-15-16,0 5-29 15,0-1-6-15,-7 8-12 16,-7-4-5-16,1 7-16 0,-14-11-176 16,-6 1-205-16,7-8-147 15</inkml:trace>
  <inkml:trace contextRef="#ctx0" brushRef="#br0" timeOffset="16505">11936 6528 452 0,'0'0'51'16,"0"0"21"-16,0 0-24 15,-26 44 23-15,6 0 31 16,7-3-14-16,13-41-8 0,-7 48-1 16,14-11-38-16,-7-37 10 15,39 37 7-15,1-11 0 0,-1-15-27 16,7-11-7-16,0-11-5 16,0-8 17-16,-7-7-36 0,-12-11 33 15,-1-3-24-15,-13-8 7 16,-6-4-24-16,-7-3-7 0,-7 7 70 15,-6 7 2-15,13 41-57 16,-39-11 15-16,-21 26 25 16,8 18 21-16,-7 15-6 0,0 0-27 15,19 4-5-15,1-4-11 16,12-8 14-16,8 1-5 0,19-41-2 16,-13 44-8-16,13-44-17 15,0 0-281-15,0 0-118 0,39 34-124 16</inkml:trace>
  <inkml:trace contextRef="#ctx0" brushRef="#br0" timeOffset="16785">12389 7023 1070 0,'0'0'313'0,"0"0"-60"16,0 0-90-16,0 0-83 16,0 0-36-16,0 0-42 0,0 0 109 15,0 0-9-15,0 0-27 16,27 44 17-16,5-3-13 0,1 3-22 16,13 0-27-16,0 4-25 15,13-7 0-15,1-4 7 16,-8 0-8-16,1-8 2 0,-14-6-137 15,-39-23-174-15,40 14-206 16,-40-14-212-16</inkml:trace>
  <inkml:trace contextRef="#ctx0" brushRef="#br0" timeOffset="17089">12166 7067 1366 0,'0'0'178'16,"-40"-22"40"-16,40 22-37 16,0 0-53-16,0 0 75 0,0 0-4 15,-26 33-54-15,6 8-41 16,-6 7-7-16,6 0-36 0,-6 0-13 15,-7 4-11-15,-6 3-13 16,-1-3-11-16,1 3-4 0,0-11-9 16,6-3 4-16,33-41-120 15,-40 37-140-15,40-37-137 0,0 0-212 16,0 0-94-16</inkml:trace>
  <inkml:trace contextRef="#ctx0" brushRef="#br0" timeOffset="17361">12350 7414 1766 0,'0'0'362'16,"39"15"-56"-16,-39-15-107 15,0 0-54-15,40 44-28 0,-7 1-51 16,-7-5-27-16,0-3-22 16,0 4-17-16,7-4 0 0,-6-4 0 15,-27-33 9-15,39 37-93 16,-13-11-122-16,-26-26-141 0,0 0-172 16,40 22-52-16,-40-22-54 15</inkml:trace>
  <inkml:trace contextRef="#ctx0" brushRef="#br0" timeOffset="17618">12297 7569 1507 0,'0'0'225'0,"0"0"1"15,0 0-56-15,0 0 103 0,0 0-28 16,0 0-83-16,-39 56-66 16,6 3-36-16,7 0-29 0,6 4-5 15,-6-4-10-15,6 0-16 16,0-7-6-16,1-4 1 16,5-7-146-16,1-8-198 0,13-33-233 15,-13 29-159-15</inkml:trace>
  <inkml:trace contextRef="#ctx0" brushRef="#br0" timeOffset="143423">1271 1009 323 0,'0'33'-7'15,"0"0"20"-15,-7 0-13 0,1 4 47 16,-1 11 58-16,0 4 13 15,7 7-50-15,-13 4-30 16,0 11-10-16,0 3 7 0,-7 16-30 16,1 10 10-16,-8 15 28 15,1 1-35-15,-13 3 16 0,-1-1 2 16,-6-6 20-16,7-4-1 16,-1 0-35-16,1-8 41 15,6 1-14-15,7-1 8 0,-1 0-6 16,1 5-17-16,0 2-5 15,6 1-3-15,0 4 10 16,1 3-41-16,-8-3 44 0,8 3-27 16,-8 0-12-16,-5 4 29 15,5-8-20-15,1 5 19 0,-7-5-22 16,13-3 37-16,-6-8-19 16,6-3-22-16,7-4 71 0,0-7 35 15,7-4-74 1,6 0 37-16,0-4-16 0,0 4-52 15,0 4 50-15,-7 0-41 16,0-1 30-16,-6 5-30 0,0-5 10 16,0 8 8-16,0 0 21 15,0 0-130-15,-7 4 130 0,7 0-34 16,6 0 24-16,1-1-15 16,6-3-44-16,0 1 16 0,0-1 18 15,0-4 6-15,-7 0 11 16,7 1-47-16,-6 6 36 0,-1-3-34 15,-6 4 41-15,6-11 15 16,1 11-66-16,-1-1 38 0,-6 1-8 16,0 0 24-16,6-4-20 15,-6 4 18-15,7-4-25 16,6 0 12-16,-7 0-5 16,7 4 31-16,7 3 19 0,-7-3-44 15,0 3-3-15,0 4 9 16,0 1-15-16,0-9 8 0,-7 1 2 15,0-4-12-15,1 4-4 16,-1-4 28-16,1-4-34 0,-7-7 48 16,6 8-55-16,0-5-4 15,-6 5 7-15,7-5 32 16,-1 5-13-16,-6 3 10 0,13 4-18 16,0-4 5-16,0 3 37 15,-7 5-8-15,1 3-19 16,-1 4-7-16,1 0-17 0,-7-1 23 15,6-2 8-15,7-5-4 16,-7-7-21-16,7-7-1 0,7-1-2 16,6-3 9-16,7-7 35 15,0 0-33-15,-1-5-33 0,8 5 19 16,5-4 17-16,-5 0 14 16,-1 3-8-16,0-3-20 15,7-3 14-15,-7 2-6 0,-6 1 14 16,6 4-32-16,-6-1 30 15,0 1-43-15,-7-4 37 16,7 4 16-16,-7 3-24 0,7-7-27 16,-1-4 26-16,8-4 1 15,-8 1-9-15,1-8-12 0,6 0 12 16,1-7 7-16,-1-4 1 16,-6 0 3-16,6 0 10 0,0 0-1 15,-13-4-23-15,7 4 31 16,-7-3-5-16,7-1 1 15,-7 0-16-15,0-7-8 0,7 4 20 16,-7 0-15-16,13-5 22 16,-6 5-4-16,0-4-9 15,6 4-13-15,0-8 24 0,-6 8-14 16,0-1 6-16,-1 1 0 16,1 7-4-16,-7-4 1 0,0-3 18 15,1 0-24-15,5 3 9 16,1-7-4-16,0 3 16 0,6-6-32 15,7 3 20-15,6-4-18 16,1-4 22-16,-7-3-7 0,6 4-35 16,0-4 48-16,-6 7 12 15,0 4-32-15,0-4-9 0,0 8 28 16,-7-1-21-16,-6 1 27 16,6 0-10-16,7-4-28 15,-7 3 7-15,1-6 32 0,-1-1-27 16,7 0 24-16,-7-3-13 15,7-4-23-15,0 3 29 0,0 1 4 16,-1-5 3-16,-5 1-23 0,6 0 3 16,-1 0-2-16,-5 4 9 15,6-5 0-15,-7-2 6 0,0 3-6 16,7-4-12-16,6-4-14 16,-6-3 23-16,13-4-28 0,-6 0 35 15,6 0-17-15,-7 4 41 16,7-4-32-16,-6 0-1 15,-1 4 8-15,-6 3 15 0,-33-18-13 16,39 26-32-16,-6-4 14 16,-33-22 13-16,33 30 9 0,-33-30-16 15,26 30-26-15,-26-30-15 0,0 0 45 16,33 25 16-16,-33-25-9 16,0 0-20-16,0 0-10 0,26 26 34 15,-26-26-1-15,0 0 7 16,0 0-14-16,33 33-27 0,-33-33 12 15,0 0 10-15,0 0 19 16,0 0 2-16,0 0-27 16,0 0 3-16,0 0 8 0,0 0 0 15,0 0 11-15,0 0 1 16,0 0-31-16,40 37 19 0,-40-37-17 16,0 0 35-16,0 0-1 15,33 45-28-15,-33-45-16 0,0 0-22 16,39 37 13-16,-39-37-9 0,39 29 8 15,-39-29 63-15,0 0-37 16,40 34 37-16,-40-34-37 0,39 29-17 16,-39-29 31-16,46 19 9 15,-46-19-8-15,40 25 0 0,-40-25 0 16,46 19 0-16,-7-1-14 16,-39-18 10-16,53 19 10 15,-7-4-10-15,-7-8-15 0,1 4 29 16,-1 0-7-16,-6 4-19 15,6-11 5-15,-6 7 24 0,7 0-5 16,-1 4-12-16,-39-15-5 16,46 22-2-16,0-4 3 0,-7 1-13 15,7-5 17-15,-6-2 17 0,-1 2-17 16,-6-6-11-16,13 10-1 16,-6-7 44-16,6 0-12 0,-7-3-5 15,7 3-35-15,-7 0 17 16,7-4 14-16,0 1-14 15,-6-5-15-15,6 12 18 0,0 0 0 16,0-4 0-16,0-4 0 16,0 5 4-16,0-1 11 0,0 3-26 15,0-6 11-15,0-5 18 16,0 5-29-16,0 7 24 0,6-8-20 16,7 8 7-16,-6-4 0 15,6-4 7-15,-13 1-24 0,7 3 52 16,-1 4-60-16,-6 10 27 0,7-2-7 15,-14-5 20-15,7 4-25 16,0 0 7-16,-6-3 12 16,6-1-2-16,0-7-15 0,0 0 18 15,0-3-13-15,0-1-9 16,-7 12 25-16,7-8-1 0,7 0-9 16,-1-11-3-16,7 15 7 15,-6-8-5-15,6 4-5 0,7 4-17 16,-7-4 28-16,0 4 1 15,0 0-14-15,0-1 16 0,1 5-8 16,-1-4-3-16,6-1 2 16,1-3-2-16,0 4 0 0,0 0-27 15,6-4 27-15,-13 8-12 16,7-12 33-16,-1 4-18 0,1 8-11 16,0-8 8-16,0 0 10 15,-7 0-7-15,6 4-10 16,1-8 11-16,6 0-12 0,14 1 17 15,-1-1-9-15,1-7-4 16,12 0-6-16,-6 4 19 0,7-4 4 16,6-4-35-16,0-3 22 0,0 7 7 15,0 7-10-15,1-7-1 16,-1 7 1-16,0 1-2 0,-7 3 12 16,1 4-2-16,-7-4-5 15,0 4-11-15,7-1-7 0,-7-6-2 16,0 3 24-16,0-4-4 15,6-3 15-15,-6 0-27 16,7-1 9-16,-14 1-11 0,7 0 14 16,0-1 3-16,0 5-1 15,-6-1-5-15,6 4 9 0,6 0 10 16,1-7-32-16,-1 15 6 16,7-8 10-16,7 0 0 0,0-4 0 15,-1-7 8-15,1 0-34 16,6 0 48-16,7 0-29 0,7-7-14 15,-7 3 21-15,6 0 2 0,-6 4-16 16,0 0 36-16,0 0-49 16,-7 0 43-16,0 8-12 15,0-5-4-15,1 1 2 0,-8 3-12 16,14 1 29-16,-6-1-29 16,-1-3 24-16,7 0-25 0,-14-4 20 15,14 0-9-15,-13-4-36 16,0 4 45-16,-1 0 15 0,-5 0-16 15,5 0-8-15,-6 0 0 16,-6 4 6-16,6-4 8 0,-13 7-21 16,0 0 16-16,0-3-13 15,0 3-1-15,-6 5 1 0,12-5 7 16,-6-3-3-16,7-1 7 0,-1 1 9 16,1-8-20-16,6 1-21 15,0-1 22-15,-6 0 8 16,12-3 17-16,1-1-30 0,-7 1 40 15,0 7-53-15,1-4 9 16,-28 1 17-16,21 3 2 0,-7 0-4 16,0 3-9-16,-7-3 18 15,7 4-12-15,-6-4 9 0,6-4-23 16,0-3 14-16,0 0 7 16,6-4-7-16,1-1-12 0,6 5 12 15,0 0-11-15,7-1 24 16,6 1-17-16,-6 0 15 15,-7-5-4-15,7 5-20 0,-7 7 4 16,0-4 35-16,-6 1-15 16,6 3-22-16,0 3 1 0,-7-3 6 15,1 4 22-15,0-4-18 0,6 0 0 16,-13 7 0-16,6 1 0 16,1-4-16-16,-1 3 16 0,1-3 5 15,6-1-1-15,-6-3-17 16,-1 0 13-16,7 0 10 0,-6-3 10 15,0 3 9-15,-1-4-24 16,-6 4 28-16,0 0-15 16,0 4 4-16,0-1-30 0,0-3 8 15,0 4-5-15,0 0 31 16,0-4-49-16,0 0 40 0,0 0-38 16,7-8 31-16,-1 8-10 0,1-3 12 15,6-1-12-15,-6 0 4 16,-1-3 2-16,1-1 4 0,-1 8-8 15,-6-7 47-15,7 7-34 16,-1-4-30-16,-6 1 1 0,0-1 24 16,0 0-25-16,7 4 8 15,-14-7 47-15,1-4-44 0,-1 3-14 16,1 1 4-16,-7-4-6 16,-1 0 32-16,-5 0-2 15,-14 3-16-15,7 1 14 0,-1-8 4 16,-12-3 16-16,-1 3-36 15,-6 4-2-15,0-11 0 0,7 11 10 16,0-4 0-16,12-7-16 0,1 3 54 16,6-10-53-16,14-1 21 15,-1-3-9-15,1 0-7 0,12 3 26 16,-13 0 15-16,1 8-71 16,-7 4 44-16,0 3-21 0,-1-7 54 15,-5 7-49-15,-1-3-8 16,-6 3 39-16,6 4-30 15,-6-4 30-15,-1-3-35 0,1-5 42 16,0 1-36-16,0-7 19 16,-7-1-18-16,0 1 2 0,-7 6-4 15,1-6-4-15,-7-1 28 0,7-3 10 16,-1 3-7-16,-52 30 1 16,53-33-23-16,-53 33-28 0,52-26 25 15,-52 26 16-15,53-33-13 16,-14 7-10-16,-39 26 35 0,59-29-7 15,-19 6 6-15,6 9-50 16,-7 6 12-16,-6-10 32 16,-33 18-15-16,59-15 32 0,-13 4-11 0,-6-4-40 15,-7 0 27-15,13 1-20 16,-7-5 15-16,0 4 7 16,7-7-14-16,0 4 10 0,0-4 16 15,0 7-19-15,0-4 40 16,-6 1-72-16,-1 3 32 0,1 0-16 15,-40 15 32-15,46-18-20 16,-7 3-9-16,-39 15 30 0,40-22-45 16,-8 0 32-16,8-4 23 0,-7 0-38 15,0 0 11-15,6 0 18 16,7 0-41-16,-7 1 23 16,1-5 0-16,-1 8-15 0,-12 0 24 15,-27 22-17-15,0 0 25 16,32-30-13-16,-32 30 12 0,27-37-29 15,-8 8 13-15,-19 29-17 16,14-37 53-16,-14 37-54 0,13-37 13 16,-13 37 28-16,0 0-53 15,6-30 15-15,-6 30 15 0,0 0 2 16,0-29 6-16,0 29-40 0,0-30-3 16,0 30 14-16,-6-33 33 15,6 33 0-15,0-41 5 0,0 8-27 16,6 0 13-16,1 3-13 15,-7 30 1-15,13-41 20 16,-13 41-20-16,20-36 9 0,-20 36-4 16,0 0 9-16,0 0 27 15,19-34-41-15,-19 34 3 0,0 0 21 16,0 0-25-16,0 0-11 0,33-40 30 16,-33 40-9-16,0 0 24 15,0 0-34-15,40-34 21 0,-40 34-11 16,0 0-15-16,0 0 6 15,0 0 19-15,0 0 13 0,0 0-35 16,0 0 3-16,0 0 17 16,0 0-20-16,0 0 12 15,0 0-20-15,0 0 29 0,0 0-9 16,0 0-10-16,0 0-9 16,0 0 37-16,0 0-47 0,0 0 35 15,0 0 22-15,-13 45 1 0,-14-1-41 16,-6 0 32-16,-6 1-42 15,-7-1 22-15,0 0-9 0,0 1 21 16,-7-8-1-16,7-4-8 16,7 0-22-16,-7 0 31 0,7-3-8 15,6-4 16-15,33-26-7 16,-40 26-47-16,40-26 44 0,0 0-20 16,0 0 35-16,0 0-33 15,-26 26 21-15,26-26-16 16,0 0 18-16,0 0-25 0,0 0-1 15,39-37 28-15,1 7-23 0,-7 0 6 16,6 8-7-16,-13-4 38 16,7 4-35-16,0 4-5 0,0-1 4 15,0 1 7-15,0-1-22 16,0 1 17-16,-33 18 27 0,32-30-40 16,1 8 32-16,-33 22-5 15,33-26-1-15,-33 26-27 0,33-26 27 16,-33 26-27-16,0 0 6 15,0 0 8-15,0 0 28 0,0 0-13 16,26-22-42-16,-26 22 27 16,0 0 23-16,0 0 0 0,0 0-33 15,0 0-2-15,0 0 12 16,0 0-9-16,0 0 17 0,33-11 19 16,-33 11-53-16,0 0 49 15,0 0 16-15,0 0-13 0,0 0-7 16,0 0-20-16,0 0 10 0,0 0-1 15,0 0-2-15,0 0-18 16,20 30 48-16,-20-30-30 16,13 37 29-16,-6-8 30 0,-7-29 5 15,13 45 20-15,0-5 9 16,-7-3-38-16,8-4-21 0,-8 4-37 16,7-3 15-16,0-1-15 15,-13-33 6-15,20 44-12 0,0-14 19 16,-20-30-16-16,39 40-8 0,-12-10 30 15,-27-30 2-15,39 30-90 16,-39-30-183-16,33 29-80 0,-33-29-125 16</inkml:trace>
  <inkml:trace contextRef="#ctx0" brushRef="#br0" timeOffset="12493">19881 3276 1085 0,'0'0'-35'15,"-53"-33"87"-15,0 15 44 16,-6 3 7-16,0 7-44 16,-20-3-16-16,-13 8-40 0,-13-1 40 15,-26 0-25-15,-14 1-18 16,-26 3 57-16,-13-4 92 16,0 4-36-16,-6 7-55 0,-14 12-15 15,0-1-16-15,-6 1 30 16,0 3 16-16,13 11-26 0,0 0-20 15,13-3 4-15,-7 7-17 16,0-4 8-16,7 4-3 16,7-4-13-16,0 4 0 15,-7-3-45-15,6-5 44 0,-6 1-5 16,20 3 0-16,13-7-4 16,19 7-2-16,7-3 6 15,27-1-5-15,12-3 21 0,14-4-16 16,20 0-6-16,12 1 17 15,40-23 7-15,0 0-22 0,-46 25 17 16,46-25 2-16,0 0-9 16,0 0 16-16,0 0-29 15,0 0 22-15,0 0-9 16,-39 23 3-16,39-23-2 0,0 0-17 16,0 0 23-16,0 0-18 15,-40 14 13-15,40-14-19 0,0 0-35 16,0 0-47-16,0 0-43 15,0 0-36-15,27-51-34 16,19 3-60-16,6 3 8 0,7 1 100 16,0 0 64-16,1-1 19 15,5 8 28-15,-12 0 17 0,-1 0 18 16,1 4 4-16,-7 7 44 16,-46 26 51-16,46-33 23 15,-46 33-11-15,0 0-3 16,0 0 4-16,46-48 53 0,-46 48-28 15,0 0-4-15,0 0-20 16,0 0 57-16,0 0 11 16,0 0-61-16,-13 52-31 0,-13-1-15 15,-14 5 30-15,-12 3-36 16,-8-4-35-16,-5 1 7 0,-1-4-10 16,0-4 3-16,14-8-13 15,-7-7 0-15,6-10 1 0,14-9 9 16,39-14 33-16,-40 11 10 15,40-11-23-15,0 0-20 16,0 0 2-16,0 0 29 16,53-18-11-16,-1 0-10 0,7 6 12 15,1 1-30-15,5 8-7 16,1 3-3-16,13 0-15 0,0 3-119 16,0 5-148-16,13 3-139 15,0 0-221-15</inkml:trace>
  <inkml:trace contextRef="#ctx0" brushRef="#br0" timeOffset="13657">20005 4728 887 0,'0'0'180'0,"0"0"-82"16,0 0 22-16,-52 15-32 0,-14 4-33 16,-13-12 20-16,-6 4-1 15,-27 0-29-15,0 0-33 0,-19 8 23 16,-7-1-24-16,-20 12 1 15,-6-1-1-15,-13 8 20 16,-7 8-6-16,-20 6 2 0,-13 8-7 16,0 4 35-16,0 7 0 15,7 1-39-15,0 6 13 0,19 1 52 16,7 3-22-16,13-7 3 16,14 0-22-16,12-8-17 15,14 1-17-15,12-4-21 16,8-8 35-16,6 4-23 0,6 0 6 15,7 0-22-15,7 1 16 16,-1 2 3-16,1 5-34 0,-1-1 42 16,7 5-5-16,1-9-3 15,12-6-6-15,7-5 2 0,13-6 8 16,6-8 5-16,7-8 1 16,33-29-10-16,-32 26 0 0,32-26-15 15,-33 22-1 1,33-22 20-16,0 0 9 0,0 0-6 15,0 0-7-15,0 0-29 16,0 0-23-16,0 0-32 0,0 0-8 16,0 0-30-16,19-37-27 15,14-3-32-15,-6-5 25 0,-8-6 25 16,1-1-8-16,0 4 16 16,-1-4-7-16,1-3 34 0,0 3 0 15,-7 4 20-15,0 0 11 16,0 0 17-16,0 4 1 15,-6 3 28-15,0 4 7 0,-7 0 9 16,0 37 50-16,0-37 16 16,0 37 46-16,0 0-39 15,0 0 21-15,0 0 26 0,0 0-36 16,0 0-16-16,0 0-13 16,0 56 45-16,-7-1 48 0,-6-3 8 15,0 7-51-15,-14 0 21 16,-5 7 16-16,-8 1-21 15,-6-1-42-15,-6-3-21 0,-8-4 11 16,1 0 2-16,0-7-3 16,0-4-21-16,6-7-20 0,1-4-8 15,12-4-8-15,40-33 3 16,-32 41-5-16,12-8-2 16,20-33 16-16,0 0-20 0,33 41 9 15,13-23 8-15,13-14-31 16,20-8-32-16,13-7-75 0,0-4-82 15,0-11-241-15,-13 4-122 16</inkml:trace>
  <inkml:trace contextRef="#ctx0" brushRef="#br0" timeOffset="21725">20801 5194 655 0,'0'0'104'16,"0"0"119"-16,0 0-25 15,0 0-30-15,0 0-39 0,0 0-38 16,0 0-3-16,0 0-6 15,0 0-66-15,0 0-30 16,0 0 6-16,-66 29 1 16,20 5 80-16,-7 17 3 0,1 20-11 15,-1 10-5-15,-6 11-13 16,0 8 19-16,-13 11 5 16,-7 7 19-16,-7 4-36 0,-6 7-28 15,0 1-7-15,0 3 4 16,0-4 36-16,-6 0-18 0,6-3 18 15,-7-1-38-15,-6 1 15 16,6 3-11-16,-6-7-25 0,13-7 0 16,0-1-6-16,7-10 28 15,6-4-29-15,0-8 11 16,7-7-2-16,6 0-9 16,7-11 12-16,6 0-20 0,1-4 21 15,6-4-6-15,6 5-9 16,-6-5 9-16,7 1 0 15,0-1-17-15,6-7 11 0,0-7 12 16,7-8-1-16,6-7-17 16,20-37 30-16,-20 30-18 0,20-30-7 15,0 0 31-15,0 0 7 16,0 0-2-16,0 0-8 0,0 0-6 16,0 0-21-16,0 0 12 15,0 0 6-15,0 0-23 16,0 0 18-16,0 0 1 15,0 0-38-15,0 0-57 0,0 0-18 16,0 0 10-16,13-37-58 16,7-11 16-16,0-4 45 0,-14-3 7 15,7-1 62-15,-6-3-51 16,6 0 20-16,-13 7 38 0,-6-3-10 16,-1 7 38-16,7 48-3 15,-7-56-25-15,1 12 1 0,6 44 15 16,-7-44-5-1,7 44 23-15,-13-45-7 0,13 45-24 0,0 0 36 16,-6-40 7-16,6 40-12 16,0 0-7-16,0 0 7 15,0 0-15-15,0 0 45 16,0 0-19-16,0 0-18 0,0 0 13 16,0 0-6-16,0 0-31 15,0 0 17-15,0 0 118 0,0 0-43 16,0 0-20-16,-7 59-16 15,0 0-19-15,7 4 23 0,-6 7-13 16,6 0-7-16,-7 0 13 16,1-3-29-16,-1-1 10 15,1-10-13-15,6-8-8 0,-7-15 8 16,7-33-27-16,0 33 28 16,0-33-9-16,0 0 0 15,0 0 0-15,0 34 19 0,0-34-7 16,0 0 21-16,39 33 22 15,-12-11-3-15,12-11-29 0,-6-4-1 16,-7-3 2-16,-26-4-14 16,46-4-5-16,-46 4-45 15,40-11-126-15,-40 11-117 0,46-18-112 16,-46 18-29-16,39-15 55 16,-39 15-13-16</inkml:trace>
  <inkml:trace contextRef="#ctx0" brushRef="#br0" timeOffset="22268">16227 9062 1129 0,'0'0'123'0,"0"0"-60"16,0 0-21-16,0 0-35 0,0 0-2 15,-46-7 21-15,13 7-17 16,33 0 33-16,-33 22 13 0,33-22 17 16,-19 33-2-16,19-33 36 15,0 37-40-15,0-37-42 16,46 26 1-16,13-15-12 16,0-11-7-16,13-7-37 0,-6-8-25 15,0-11-26-15,-7-4-4 16,-13-7 17-16,-13-3-4 0,-20-8 9 15,-13-4 33-15,-13-3-14 16,-14 3 45-16,-12 8 58 0,-7 10-7 16,0 16-28-16,-7 14 18 15,1 12-6-15,6 6-11 16,6 8 1-16,7 8 9 0,7 0-26 16,6 3 25-16,7-4-15 15,13 5-12-15,0-34-54 16,20 44-185-16,6-11-102 0,-26-33-113 15</inkml:trace>
  <inkml:trace contextRef="#ctx0" brushRef="#br0" timeOffset="22522">16654 9321 1157 0,'0'0'150'0,"0"0"-6"0,40-8 74 16,-40 8 27-16,0 0-97 15,32 37-62-15,-5 0-45 16,-14 7-11-16,7 5-5 0,-7-1-7 16,13 0-14-16,0 0-22 15,14 0 13-15,-1-4-54 0,7-11-134 16,0-3-145-16,0-8-62 15,0-4-99-15</inkml:trace>
  <inkml:trace contextRef="#ctx0" brushRef="#br0" timeOffset="22829">16286 9491 906 0,'0'0'41'0,"0"0"50"16,0 0 30-16,0 0 81 0,0 0 87 16,0 0-38-16,0 0-34 15,0 0-62-15,0 0-41 16,-26 55-33-16,0-3-7 0,-1-1-26 15,1 1-24-15,-7-4-4 16,0 0-10-16,7-3-23 16,0-12-127-16,26-33-140 0,-33 37-158 15,33-37-118-15,0 0 8 16</inkml:trace>
  <inkml:trace contextRef="#ctx0" brushRef="#br0" timeOffset="23089">16602 9964 1301 0,'0'0'126'15,"0"0"-11"-15,0 0-23 16,0 0 35-16,0 0 21 0,0 0-50 15,0 0-44-15,26 29-30 16,13 1-7-16,7 7 0 0,-6-4-3 16,-1 0-30-16,-6-3-31 15,-33-30-104-15,26 37-115 0,-26-37-141 16,13 33-102-16</inkml:trace>
  <inkml:trace contextRef="#ctx0" brushRef="#br0" timeOffset="23338">16385 10248 1488 0,'-40'-26'112'15,"14"26"101"-15,26 0 9 0,-46 37-55 16,13 7-59-16,0 4-52 16,0 8-15-16,7-1-41 0,6 4-48 15,1-11-239-15,-1-11-263 16,20-11-133-16</inkml:trace>
  <inkml:trace contextRef="#ctx0" brushRef="#br0" timeOffset="24261">18961 3864 695 0,'0'0'130'0,"0"0"159"16,0 0 11-16,0 0-47 16,0 0-12-16,0 0-37 0,6 48-72 15,-12-4-58-15,-8-3-4 16,-12 3-13-16,-7 4-2 0,0 4-48 16,-6 3 15-16,-7 1-27 15,-7-5-83-15,1-3-192 16,6-7-244-16,6-8-66 15</inkml:trace>
  <inkml:trace contextRef="#ctx0" brushRef="#br0" timeOffset="25181">18678 3786 726 0,'20'-40'178'0,"-20"40"2"15,0 0-11-15,0 0-72 0,0 0-53 16,0 0-3-16,0 0-41 16,0 0 26-16,0 0 60 0,0 0-44 15,33 51 12-15,-7-6-60 16,-6-5 19-16,-20-40 18 16,19 45-23-16,-12-5-51 15,-7-40 72-15,0 41-5 0,0-41-24 16,0 0 17-16,-26 44-26 15,26-44 18-15,-46 19 15 0,46-19-36 16,-46 3 27-16,46-3-72 16,0 0-30-16,-46-55 17 0,26 0 38 15,20 3 17-15,6 4 9 16,-6 48-47-16,27-52 65 16,-27 52-12-16,0 0 0 0,0 0-6 15,13-44-4-15,-13 44 17 16,0 0-23-16,0 0-8 15,0 0 50-15,0 0-26 0,0 0-4 16,0 0-24-16,0 0 72 16,-59 7-17-16,6 8-47 15,7 3 20-15,46-18-5 0,-59 41-9 16,59-41 6-16,-53 48 18 16,21-11 17-16,32-37 36 0,-14 41-32 15,14-41-19-15,20 40 4 16,-20-40 18-16,53 26-16 15,6-11-45-15,-13-8 31 0,6-7 29 16,-52 0-17-16,53-3-37 16,-53 3 2-16,0 0 72 15,0 0-12-15,0 0 15 0,0 0-51 16,0 0-18-16,0 0 9 16,-59 25 6-16,6-6 30 15,1-4-9-15,6 0-28 0,0-8 36 16,0-3 21-16,6-8-2 15,40 4 0-15,-46-11-13 0,7-8-5 16,39 19 72-16,-40-40-37 16,21-1-47-16,6-3 3 0,6-12-12 15,7-3 0 1,7-4-19-16,-1 1 12 0,1-5-4 16,-7 12 4-16,6 10 11 15,-6-3 27-15,0 48-16 0,0-40-6 16,0 40 30-16,0-37-30 15,0 37-30-15,0 0-37 0,0 0-98 16,0 0-177-16,0 0-176 16,0 0-119-16</inkml:trace>
  <inkml:trace contextRef="#ctx0" brushRef="#br0" timeOffset="151007">19289 3417 394 0,'13'-40'82'16,"-13"40"47"-16,0 0-28 0,0 0 45 16,7-48 24-16,-7 48-20 15,0 0-86-15,0 0 54 16,-13-45-24-16,13 45-72 0,0 0-13 16,0 0-2-16,0 0-17 15,-59-33-20-15,59 33 51 0,-53-18-26 16,53 18 33-16,0 0-12 15,-59-11-23-15,59 11 15 16,0 0-67-16,0 0 101 16,-53-41-81-16,53 41-42 0,-39-52 15 15,19 8 30-15,14-4-51 16,-1 7 68-16,7 41-1 16,-7-48 77-16,7 48-29 0,0 0 16 15,-6-44-19-15,6 44 29 16,0 0-40-16,0 0-3 0,0 0-21 15,-46-41 7-15,46 41-22 16,0 0 21-16,-46-40-20 16,46 40 18-16,-46-34-3 15,46 34 31-15,-53-40-56 0,53 40 5 16,-46-52 32-16,46 52-15 16,-46-52-13-16,46 52 43 15,-39-48-18-15,39 48-13 0,-40-37-1 16,40 37 16-16,-46-15-2 15,0 12-9-15,0 6 16 0,0 5-18 16,-6 7 40-16,-1-4-29 16,-6 0-12-16,7-4 7 15,-8-3 29-15,1-4-32 0,0-4 27 16,0-7-45-16,0 0 1 16,13 0 35-16,0 0-13 15,0 0 14-15,46 11-25 16,-46-15 31-16,46 15-13 0,-46-19-4 15,46 19-16-15,-40-14 26 16,40 14-35-16,-46-19 28 16,46 19-18-16,-52-3-9 0,6 6 16 15,0 12 27-15,-7 7-35 16,-6 4 7-16,0 0 22 0,0 3-16 16,0-3 3-16,0 0 39 15,0-4-51-15,6-3-18 16,7-4 42-16,46-15 7 15,-53 14-14-15,14-6-15 0,39-8 14 16,0 0-4-16,-46-4-21 16,46 4 30-16,0 0 9 15,-39 4-27-15,39-4-18 0,-46 22 17 16,46-22 4-16,-60 41 11 16,14-4-5-16,46-37 12 0,-52 51-12 15,52-51 0-15,-46 45-9 16,46-45 30-16,0 0-34 15,0 0 18-15,0 0-16 0,0 0 20 16,-46 48-31-16,46-48 30 16,-20 62-30-16,14-2 39 15,-8-5-55-15,1 0 57 16,0 1 15-16,0-1-29 0,0-7 12 16,13-48-26-16,-20 56 2 15,20-56 9-15,0 0 14 0,-20 48-9 16,20-48-31-16,0 0 56 15,0 0-27-15,0 0-26 16,0 0 28-16,0 0-18 0,0 0-5 16,0 0 22-16,0 0 1 15,-6 44-10-15,6-44-29 0,6 44 58 16,-6-44-29 0,0 56 3-16,0-12-5 0,-6-3 19 15,-1 3-18-15,1 4-10 16,-14 4 43-16,0-4-58 0,7 4 24 15,-7-1 29-15,1 1-14 16,-1-8-32-16,7-7 40 16,13-37-41-16,-20 48 20 0,14-7 3 15,6-41-9-15,0 37-50 16,0-37 5-16,6 41 19 0,-6-41 13 16,0 0 8-16,20 40 19 15,-20-40-18-15,0 0-5 16,13 45 33-16,-13-45 38 0,0 44-36 15,0-7-17-15,0-37 37 16,-7 52-50-16,1-12 16 16,6 1 1-16,0-41-12 15,0 48 5-15,0-48 3 0,0 44-18 16,0-44-27-16,0 0 37 16,39 48-18-16,-39-48 1 15,53 30 12-15,-1-15 23 0,-12-1-8 16,-40-14-17-16,59 11 7 15,-59-11 25-15,53 19-20 0,-53-19-7 16,39 15 24-16,-39-15-11 16,0 0-9-16,0 0 1 15,0 0 5-15,0 0 0 16,0 0-6-16,0 0 17 0,0 0-4 16,0 0 5-16,0 0-24 15,0 0 12-15,39 48 9 16,-39-48-14-16,27 40 0 0,-27-40 17 15,0 0-5-15,19 48-15 16,-19-48 29-16,0 0-29 0,0 0 2 16,46 26-11-16,-46-26 43 15,46 11-19-15,-46-11-24 16,0 0 25-16,0 0 6 0,0 0-6 16,0 0-25-16,0 0 46 15,0 0-25-15,0 0-2 16,0 0-12-16,0 0 35 15,0 0-15-15,0 0-25 0,46 45 37 16,-46-45-2-16,0 0-8 16,53 26-30-16,-53-26 18 0,53 18 7 15,-53-18 8-15,59 15-31 16,-7 0 16-16,-52-15 14 16,59 25-18-16,-13-6-2 0,-46-19 6 15,60 29-4-15,-14-10-5 16,0-12 4-16,0-3 20 0,6-11-1 15,7-8-41 1,7 0 31-16,0-7 11 0,6-8-1 16,7-7-39-16,-7 0 1 15,7 0 27-15,-7 1-6 0,-6 2-10 16,6 5 8-16,-13 3 21 16,-13 7-5-16,-6 5-29 15,-40 14 18-15,46-11-13 0,-46 11 26 16,0 0-30-16,0 0 29 15,0 0 6-15,46-4-18 0,-46 4 0 16,0 0 0-16,52 0 11 16,-52 0-11-16,53 4-17 15,-53-4 23-15,59 7 8 16,-6-7-11-16,-1 0-8 0,7-7 9 16,-6-1-22-16,6 1 20 15,-6-8 2-15,6-3-1 16,-7-5 3-16,1 5 5 0,-7-4-14 15,-46 22-10-15,52-41 46 16,-12 8-22-16,-40 33-23 0,39-45 19 16,-39 45 11-16,33-40-1 15,-33 40-17-15,33-45 9 16,-33 45-9-16,33-44-31 0,-33 44 31 16,33-44-5-16,-7 7 19 15,-26 37-24-15,33-44 28 16,-7 3-1-16,0 4-9 15,-12 4-28-15,-1-4 20 0,0 0 17 16,-13 37-15-16,20-48-25 16,-7 7 61-16,0 4-33 0,-7-3-5 15,1 6 24-15,6-6-44 16,-13 3 14-16,0 37 43 16,7-48-33-16,-7 48 0 0,-7-48 23 15,7 48-20-15,0-45-7 16,0 45 18-16,-13-40-34 15,13 40 9-15,0-45-16 16,0 45 23-16,0-44-12 0,0 44 41 16,0-48-29-16,0 4-8 15,0 44 22-15,0-52-32 16,-7 4 8-16,7 48 14 0,0-56 3 16,0 5-1-16,0 51 0 15,7-52 2-15,-7 8-39 0,0 44 58 16,7-48-27-16,-7 48-11 15,6-45 1-15,-6 45 48 16,0-40 2-16,0 40-67 0,0 0 48 16,-6-52-2-16,6 52-13 15,0 0 15-15,0 0 17 16,-14-41-10-16,14 41-45 16,0 0 2-16,0 0 20 0,0 0-3 15,0 0-25-15,0 0 58 16,0 0-35-16,0 0 23 0,0 0 20 15,0 0-69-15,0 0 23 16,0 0 15-16,0 0-3 16,-46-44-12-16,46 44-101 0,0 0-59 15,-39-37-29-15,39 37-9 16,0 0-4-16,-46-26 56 16,46 26 35-16,-46-11 30 15,46 11 18-15,-39 4 54 0,39-4-4 16,-40 11-9-16</inkml:trace>
  <inkml:trace contextRef="#ctx0" brushRef="#br0" timeOffset="151589">19329 3000 489 0,'0'0'-4'16,"0"0"11"-16,0 0 7 0,0 0-14 15,0 0 3-15,0 0-3 16,0 0 43-16,0 0-43 0,-20 44-15 15,20-44 15-15,0 0 25 16,0 0-36-16,-46 48-4 16,46-48 15-16,0 0-3 0,0 0 20 15,-46 45-12-15,46-45-26 16,0 0 38-16,0 0-8 0,0 0-13 16,0 0-5-16,0 0 1 15,0 0-41-15,0 0 34 16,0 0 26-16,0 0 30 15,0 0 27-15,-20-48 27 0,20 48 10 16,0 0 6-16,0 0-37 16,0 0-29-16,0 0-28 15,0 0-23-15,0 0-12 0,-46-4-4 16,46 4-202-16</inkml:trace>
  <inkml:trace contextRef="#ctx0" brushRef="#br0" timeOffset="153507">17508 591 406 0,'0'0'147'0,"0"0"5"15,0 0 27-15,0 0-17 16,0 0 8-16,0 0-75 0,0 0 15 16,0 0-34-16,0 0-70 15,46-15-26-15,-46 15 10 0,40-29-26 16,6-1 17-16,-7 8-25 16,1 3 12-16,-1 8 24 0,-6 4-12 15,-33 7 23-15,46 0-21 16,-7 4 24-16,-39-4-30 15,0 0-7-15,0 0 11 0,40 14-6 16,-40-14-7-16,0 0-7 16,0 0 11-16,0 0 5 15,0 0 16-15,0 0 19 16,0 0-11-16,0 0 0 0,0 0 9 16,0 0 0-16,0 0 26 15,0 0 64-15,0 0 2 0,0 0-85 16,0 0 20-16,0 0-56 15,0 0 20-15,-46 37-15 0,0 0 15 16,-7-3-4-16,1 6 4 16,-8 1 0-16,8 0 16 0,-1-4-6 15,7-4-18-15,0-4 8 16,46-29 10-16,-59 37 9 16,59-37-10-16,-46 19 19 15,46-19-50-15,-46 0-127 0,46 0-146 16,-26-19-106-16</inkml:trace>
  <inkml:trace contextRef="#ctx0" brushRef="#br0" timeOffset="153702">17830 735 638 0,'0'0'178'0,"0"0"12"16,0 0-15-16,0 0-45 0,0 0-56 16,0 0-38-16,40 37-14 15,-40-37-274-15,0 0-133 0</inkml:trace>
  <inkml:trace contextRef="#ctx0" brushRef="#br0" timeOffset="153916">17429 244 906 0,'0'0'165'0,"0"0"0"15,0 0-46-15,0 0-87 16,0 0 4-16,0 0-20 15,0 0-51-15,0 0-168 0,0 0-100 16,0 0-57-16</inkml:trace>
  <inkml:trace contextRef="#ctx0" brushRef="#br0" timeOffset="154247">17239 606 591 0,'0'0'122'0,"0"0"14"0,-46 26 39 16,46-26-31-16,0 0 13 16,0 0-54-16,0 0 7 0,0 0-26 15,0 0-54-15,0 0-3 16,0 0-33-16,0 0-6 0,0 0 20 15,0 0-23 1,0 0 15-16,0 0-14 0,0 0-12 16,0 0 23-16,0 0 5 15,0 0 5-15,0 0 30 0,0 0-18 16,-13 48 10-16,13-48-7 16,-40 51-45-16,40-51-137 0,-59 41-129 15,59-41 6-15,-39 22-80 16</inkml:trace>
  <inkml:trace contextRef="#ctx0" brushRef="#br0" timeOffset="154676">16963 421 310 0,'0'0'31'15,"0"0"5"-15,0 0-24 16,20 37 4-16,-20-37-9 15,0 0-7-15,13 41 31 0,-13-41-3 16,0 0 10-16,0 0-18 16,0 40 10-16,0-40-15 0,0 0-9 15,0 0 17-15,0 0 45 16,0 0 12-16,-40 26-8 0,40-26-12 16,0 0-25-16,-39-22 20 15,39 22-17-15,-26-48 10 0,13 4-16 16,6 10-7-16,7 34-34 15,0-44-22-15,0 44-27 16,0 0-68-16,7-37-87 0,-7 37-71 16</inkml:trace>
  <inkml:trace contextRef="#ctx0" brushRef="#br0" timeOffset="154892">16615 0 382 0,'0'48'82'16,"0"-7"2"-16,0-1 26 0,6 1-35 15,-6-4-16-15,7 0-44 16,-14 3-20-16,1-3-114 0,6-37-97 15</inkml:trace>
  <inkml:trace contextRef="#ctx0" brushRef="#br0" timeOffset="155299">16562 517 655 0,'0'0'62'0,"0"0"30"15,0 0 4-15,0 0 21 0,0 0 31 16,0 0-21-16,0 0-64 16,0 0-12-16,0 0-4 0,0 0-42 15,0 0-5-15,-59 22 19 16,13 4-12-16,46-26 0 15,-53 56 0-15,53-56-22 0,-59 70 15 16,26-18-25-16,33-52 41 16,-39 59-12-16,39-59-7 0,-46 51 20 15,46-51 5-15,0 0 16 16,0 0-11-16,0 0 31 0,-53 45 62 16,53-45 3-16,0 0 22 15,0 0-5-15,0 0-66 0,0 0-42 16,-39-63-32-16,26 4-33 15,13 0-3-15,6 7-27 0,-6 52-116 16,14-52-183-16,-14 52-160 16</inkml:trace>
  <inkml:trace contextRef="#ctx0" brushRef="#br0" timeOffset="156180">16161 2342 720 0,'0'0'49'0,"0"0"-7"0,0 0 5 16,0 0-5-16,0 0 8 15,0 0-1-15,-6 33-20 16,6-33-17-16,-20 49 16 0,0-9 36 16,20-40-23-16,-46 44 19 15,0-10-43-15,7-8 1 16,-1-8-14-16,40-18 5 0,-46 15 33 15,7-11-57-15,39-4 58 16,-46-19-7-16,46 19-26 0,-39-44 21 16,19-8-35-16,7 0-17 15,6 4 21-15,7 0 22 0,0 15 29 16,0 33-36-16,0-41 13 16,0 41-19-16,0 0-4 0,0 0-23 15,0 0 24 1,0 0-10-16,0 0-20 0,0 0 42 15,0 0-48-15,0 0 25 16,0 0 22-16,-20 48-7 0,14-3 15 16,-1-5-21-16,1 1 28 15,-1-4-25-15,7-37 27 0,-6 52-42 16,-1-12 41-16,7-40-33 16,-13 41 15-16,13-41-36 0,0 0 29 15,0 0-30-15,0 0 34 16,0 0-19-16,-40 33 12 15,40-33-15-15,0 0-88 16,-39-15-48-16,39 15-86 0,-26-40-81 16,13-5-56-16</inkml:trace>
  <inkml:trace contextRef="#ctx0" brushRef="#br0" timeOffset="156411">15498 2224 759 0,'0'0'76'16,"0"0"21"-16,0 0 54 15,0 0-12-15,0 0-7 0,0 0-22 16,0 0-40-16,6 41-5 16,-6-41 12-16,13 55-18 0,0-11-47 15,-13-7 21-15,0-37-33 16,7 48 5-16,0-11-25 15,-7-37-171-15,-7 41-107 0,7-41-64 16</inkml:trace>
  <inkml:trace contextRef="#ctx0" brushRef="#br0" timeOffset="156771">15379 2634 892 0,'-39'-37'77'0,"39"37"-43"0,0 0-5 16,0 0-20-16,0 0-24 0,0 0 40 16,0 0-44-16,0 0 27 15,0 0 16-15,0 0-20 0,0 0-26 16,6 45 22-16,-6-45 0 15,0 0 0-15,0 0 13 16,-39 40-1-16,39-40-6 16,-46 22 8-16,46-22-14 0,0 0 99 15,-46 11 40-15,46-11-29 16,0 0-69-16,0 0-22 0,0 0 34 16,0 0 2-16,-39 45-33 15,39-45 28-15,-7 63-37 0,14-4 1 16,12 0 0-16,8 7-87 15,19 4-384-15</inkml:trace>
  <inkml:trace contextRef="#ctx0" brushRef="#br0" timeOffset="157660">15787 5106 533 0,'0'0'96'15,"0"0"5"-15,0 0-11 16,0 0 30-16,0 0-70 0,26 51 16 15,-13-6 1-15,-19-1-12 16,-14 4-37-16,-13 8-32 0,-6-1 17 16,-7 0-10-16,13-10 14 15,0-1-15-15,33-44-51 16,-26 48-20-16,26-48-35 16,-7 33 47-16,7-33 24 0,0 0 6 15,33 15 11-15,-33-15 7 16,39-11 24-16,-39 11 1 15,0 0 7-15,40-26 26 0,-40 26 15 16,0 0 13-16,0 0-54 16,0 0 0-16,0 0 6 0,0 0-10 15,0 0-9-15,-33-11-7 16,33 11 18-16,-53-4-11 16,7 4-21-16,46 0 28 0,-46 0-7 15,0-3 15-15,46 3-29 16,-39-11 17-16,39 11 15 15,0 0 39-15,0 0-22 16,0 0-47-16,0 0 38 0,0 0-33 16,0 0 22-16,0 0-8 15,0 0 59-15,-40 33 56 0,40-33-14 16,-46 48 5-16,0-7-26 16,7-4-15-16,-14-1-30 0,-6-6-28 15,-6-4 5-15,-1-8-31 16,7-7 6-16,-7-3 19 15,7-8-101-15,6-11-143 16,7-11-191-16</inkml:trace>
  <inkml:trace contextRef="#ctx0" brushRef="#br0" timeOffset="157924">15997 4382 496 0,'0'0'43'16,"0"0"41"-16,0 0 13 15,13 40 60-15,-19 5-4 16,-14 6-55-16,-13 5-42 0,0 3-25 15,-13 0-8-15,-6 0-16 16,-14 4-40-16,0 0-97 0,-6-8-179 16</inkml:trace>
  <inkml:trace contextRef="#ctx0" brushRef="#br0" timeOffset="158140">15445 4770 1090 0,'0'0'19'16,"0"0"124"-16,0 0 14 16,-7 55-22-16,-19 8-109 15,0 7 2-15,-14 11-46 0,-12 8 12 16,-1 11-363-16,1 3-197 15</inkml:trace>
  <inkml:trace contextRef="#ctx0" brushRef="#br0" timeOffset="159140">18915 7108 854 0,'0'0'46'0,"0"0"-22"15,0 0-5 1,26-44-38-16,-6 3 15 0,-7 1 28 16,0-12-52-16,7 4 20 15,-1 4-18-15,-19 44 20 0,20-41-2 16,-20 41 11-16,0 0-6 15,46 4-16-15,-7 10 27 16,1 9 2-16,-7 2-18 0,6 1 1 16,1-4 32-16,-8 4-23 15,-32-26 7-15,0 0-17 16,40 22 35-16,-40-22-51 0,0 0 50 16,0 0-30-16,0 0 67 15,0 0 48-15,0 0 6 16,0 0 26-16,20-37-34 15,-20 37-33-15,0 0-54 0,0 0-30 16,0 0 39-16,-33 37 29 16,-7 8 7-16,1 14-43 15,-1 4-18-15,1 3 28 0,0 1 6 16,-1-1-37-16,7 1 2 16,0-12 25-16,7-11-33 0,26-44 0 15,-26 52-231-15,26-52-120 16,0 0-129-16</inkml:trace>
  <inkml:trace contextRef="#ctx0" brushRef="#br0" timeOffset="159651">18967 6802 1136 0,'0'0'188'15,"0"0"42"-15,0 0-68 16,0 0-109-16,0 0-31 0,0 0-22 16,0 0 5-16,0 0-29 15,0 0 19-15,0 0 13 16,-39 51 3-16,12-14-21 16,27-37 21-16,-19 45-32 15,19-45 27-15,0 0 13 0,0 0-22 16,0 0-4-16,-20 37-7 15,20-37 17-15,0 0 32 0,0 0-80 16,0 0-9-16,0 0 22 16,0 0 26-16,-53 14-20 15,53-14 20-15,-65 22 24 0,19 8-16 16,0 3 14-16,46-33 15 16,-46 74-24-16,6-7 33 15,14-1-26-15,0 1-44 16,6-5 51-16,7-6-6 0,0-4-39 15,13-52 24-15,-13 48 40 16,13-48 18-16,0 0-11 16,0 0 35-16,0 0 28 0,-46 22-46 15,46-22 18-15,-46-26-10 16,6-11-59-16,7-15 22 0,7-3-10 16,6-4 15-16,7 7-3 15,0 8-37-15,13 7-42 16,0 37-114-16,13-45-114 15,0 12-246-15,7 0-135 0</inkml:trace>
  <inkml:trace contextRef="#ctx0" brushRef="#br0" timeOffset="159808">18303 6931 1027 0,'0'0'18'15,"0"0"83"-15,66-33 58 0,-7 7-67 16,0 0-72-16,7-4-46 16,0-7-361-16</inkml:trace>
  <inkml:trace contextRef="#ctx0" brushRef="#br0" timeOffset="160091">19440 5723 1293 0,'0'0'67'15,"0"0"115"-15,0 0 17 16,0 0-58-16,0 0-52 15,0 0-41-15,0 0-13 0,-6 48 9 16,-21 15-56-16,-12 14 29 16,-7 12-3-16,7 7-12 0,-7 4-14 15,-7-1-81-15,0 1-174 16,-6-4-103-16,7-7-62 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8:06.4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171 159 453 0,'0'-41'63'15,"0"41"-6"-15,7-41-43 16,-7 41 6-16,13-40 58 0,-13 40 8 15,0 0 72 1,0 0 47-16,13-37-36 0,-13 37-45 16,0 0-27-16,0 0-67 15,0 0 0-15,0 0-30 0,0 0 8 16,0 0 70-16,0 0 8 16,0 0-7-16,-13 40 8 0,6 1-33 15,7-8-16-15,0 8-1 16,13-4-24-16,1 3 21 0,-1-6 1 15,0 3-19-15,-13-37 5 16,26 48-11-16,-26-48 4 16,40 44-2-16,-40-44 1 0,32 41 19 15,-32-41-32-15,0 0 17 16,40 40-27-16,-40-40 10 16,0 0 25-16,0 0 2 0,33 37-17 15,-33-37 8-15,0 0 24 16,0 0-40-16,0 0-2 0,0 0 12 15,0 0-5-15,0 0-17 16,0 0 13-16,0 0 2 16,0 0-10-16,0 0-1 0,0 0 6 15,0 0-34-15,0 0 55 16,0 0-14-16,26 41-17 0,-26-41 3 16,0 0 12-16,0 0-19 15,0 0 27-15,33 40-3 16,-33-40-37-16,0 0 36 0,0 0 8 15,0 0-30-15,0 0 33 16,0 0-9-16,0 0-30 16,0 0 27-16,0 0 9 0,0 0-14 15,0 0-7-15,0 0 37 16,0 0-13-16,0 0-17 0,0 0 30 16,-46-11 12-16,6 8 7 15,-12 3-10-15,6 7-8 0,0 0-13 16,0 1-27-16,0 3 12 15,0 4-3-15,13 0 3 16,0-1 0-16,33-14-55 16,0 0-176-16,0 0-206 0,-33 37-237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54.7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2691 1197 1230 0,'13'33'305'15,"-20"-11"26"-15,7-22-20 16,-39 30-80-16,-7-12-54 0,0-3-48 16,0 0-54-16,-7-8-41 15,7 0-11-15,0 1-7 16,7-4-8-16,6-4 12 0,33 0 8 15,-33-8-4-15,33 8-17 0,-26-33-30 16,13-4-13-16,6-7-10 16,7-16 10-16,0-10 13 0,13-11-11 15,1-4 12-15,-1 0 6 0,0 7 16 16,0 5-14-16,0 10-27 16,-6 18 0-16,-1 8-88 0,-6 37-143 15,0 0-78-15,0 0-6 0,0 0-61 16,7 49-63-16</inkml:trace>
  <inkml:trace contextRef="#ctx0" brushRef="#br0" timeOffset="189">2343 1673 1288 0,'0'0'287'0,"52"41"80"16,1-19-23-16,-14-7-119 15,7-8-90-15,-6-7-59 0,-1-3-50 16,7-1-32-16,-13-4-98 0,0 1-112 16,-33 7-124-16,0 0-137 15,0 0-33-15,0 0 40 16</inkml:trace>
  <inkml:trace contextRef="#ctx0" brushRef="#br0" timeOffset="454">1758 1178 1185 0,'0'0'141'0,"0"0"11"15,-7-26-20-15,7 26-27 0,0 0 40 16,0 0 51-16,0 22-73 15,0 12-45-15,7-1-31 0,-7 4-37 16,0 4 7-16,-7-4-17 16,-6-1 19-16,0 1-16 0,-13 0-131 15,-7 0-115-15,0-7-116 0,-13-4-58 16,0-12-16-16</inkml:trace>
  <inkml:trace contextRef="#ctx0" brushRef="#br0" timeOffset="897">1357 739 1037 0,'0'0'17'0,"0"0"23"16,0 0 26-16,0 0-23 0,0 0 0 15,0 0 74-15,0 0-37 16,0 0-15-16,20 48-40 0,-7-4 37 16,0 0 41-16,-7 4-10 15,1 0-15-15,0-3-10 0,-14 3-38 16,0-4-1-16,1-3-15 16,-7-8-20-16,13-33 25 0,-20 33-37 15,20-33 21-15,-33 26 15 0,33-26-30 16,-39 11-56-16,39-11 31 15,-40-22-30-15,7-4-13 0,7-11 40 16,0-4 17-16,0-3-3 0,6 11 85 16,0 3 30-16,20 30 1 15,-33-7 4-15,0 25 40 0,-13 23-13 16,-6 14 30-16,-7 8 10 0,0 7-60 16,-1 1-26-16,8 3-21 15,-1-12-42-15,1 1 11 0,-1-11-19 16,14-11-20-16,-1-8-142 15,40-33-196-15,-39 22-205 0,39-22-61 16</inkml:trace>
  <inkml:trace contextRef="#ctx0" brushRef="#br0" timeOffset="1256">1830 0 1313 0,'0'0'35'15,"0"0"229"-15,0 0 37 16,33 44-55-16,-27-3-55 0,-12 3-92 16,-14 4-31-16,-6-4-16 0,-14 1-39 15,1-5-1-15,-7-3-9 16,7-7-3-16,-1-8 8 0,7-4-12 15,33-18 17-15,-46 8-28 0,46-8-52 16,0 0-32-16,-39-26 21 16,39 26 33-16,-20-55 17 0,7 3 28 15,0 7-16-15,13 45 33 0,0-36 24 16,0 36-36-16,0 0 6 16,0 0-6-16,-59 22-18 15,0 15 28-15,6 7-29 0,7 8-175 16,0 3-152-16,0 1-150 0,7-5-70 15</inkml:trace>
  <inkml:trace contextRef="#ctx0" brushRef="#br0" timeOffset="1461">930 1799 1338 0,'0'0'184'0,"0"0"3"16,0 0-32-16,0 0-56 0,0 0-49 16,0 0-50-16,59-11 23 15,0-11-23-15,13-4-66 0,-6-4-124 16,13-3-73-16,-20-4-25 0,0 0-97 16</inkml:trace>
  <inkml:trace contextRef="#ctx0" brushRef="#br0" timeOffset="1857">739 787 1139 0,'0'0'134'16,"0"0"62"-16,26-30 13 0,-26 30-4 15,0 0-75-15,0 0-61 0,-32 15-13 16,-8 14 36-16,-6 12 14 0,-6 7-25 16,6 11 14-16,-7 4-12 15,7 7-25-15,0 4-1 16,7 0-7-16,12 0-33 0,-6-4 17 16,7-7-28-16,13-8-1 0,0-10 7 15,0-12-5-15,13-33 13 16,0 0 81-16,0 0 21 0,0 0-58 15,-40 11-27-15,14-22-30 0,-7-11 5 16,0-19-15-16,0-11-21 16,7-11 5-16,0-14-2 0,13-15-22 15,6-5 3-15,14-2-5 0,-1 3 13 16,21 14-52-16,12 5-69 16,14 14-66-16,12 8-143 15,14 10-171-15,13 8-104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8:07.4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0 461 0,'0'0'81'0,"0"0"26"16,0 0 0-16,0 0-40 15,0 0 9-15,0 0 24 0,53 45-12 16,-1-5-2-16,-6-6 17 15,-46-34-58-15,60 48 11 16,-8-4 38-16,-6-11-37 0,-46-33-33 16,66 45 76-16,-20-16-71 15,-46-29-49-15,46 26 27 0,-46-26-11 16,0 0-10-16,46 19 26 16,-46-19 24-16,0 0 9 15,0 0 20-15,0 0 55 16,0 0-31-16,0 0-24 0,0 0-15 15,0 0-45-15,0 0-1 16,0 0-9-16,0 0 11 16,0 0 25-16,0 0 0 0,0 0-14 15,0 0-4-15,0 0-18 16,0 0 20-16,-46 36-3 0,6-6 2 16,40-30-7-16,-46 30-17 15,46-30 17-15,-46 25 0 16,46-25-13-16,0 0-7 0,-39 30 2 15,39-30-73-15,0 0-140 16,0 0-166-16,0 0-8 16,0 0-178-16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8:08.5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0 319 0,'0'0'5'0,"0"0"-8"0,0 0 9 15,0 0-12-15,0 0 20 16,0 0-7-16,0 0-7 0,0 0 12 15,0 0 13-15,0 0 47 16,0 0-28-16,39 0 1 16,-39 0 2-16,0 0-23 15,0 0-2-15,0 0-13 0,40 0-4 16,-40 0 13-16,0 0-18 16,0 0-3-16,0 0 3 0,0 0-18 15,0 0 39-15,0 0-21 16,0 0-23-16,0 0 33 15,0 0-3-15,0 0-21 0,0 0 25 16,0 0-16-16,0 0 13 16,0 0 18-16,0 0 93 0,0 0 19 15,33 15-27-15,-33-15-25 16,0 0-46-16,52 26-25 0,-52-26 8 16,53 26 6-1,-53-26-41-15,46 26 12 0,-46-26 15 16,0 0-23-16,39 19-9 15,-39-19 17-15,0 0 11 0,0 0 1 16,0 0-10-16,46-4 27 16,-46 4-24-16,0 0 7 15,0 0-40-15,0 0 23 0,0 0 32 16,27-45-32-16,-27 45 83 16,0 0-37-16,0 0-18 0,0 0-38 15,0 0-6-15,0 0 69 16,0 0-16-16,-46 19-56 0,46-19 24 15,-46 30 40-15,46-30-25 16,0 0-43-16,-46 52 53 16,46-52-25-16,0 0-30 15,-40 48 43-15,40-48-22 0,0 0 17 16,-20 44 0-16,20-44-144 16,0 0-31-16,0 0-61 0,0 0-119 15</inkml:trace>
  <inkml:trace contextRef="#ctx0" brushRef="#br0" timeOffset="836">790 546 439 0,'0'0'15'16,"0"0"4"-16,0 0 35 0,0 0 10 16,0 0 13-16,0 0-37 15,0 0 36-15,0 0-30 0,0 0-27 16,65 4 25-16,-65-4-39 15,66-7 31-15,-66 7 30 16,46-8 34-16,-46 8-35 0,0 0-18 16,0 0 22-16,0 0 2 15,0 0 59-15,0 0-52 0,0 0-3 16,0 0-68-16,0 0-2 16,0 0-11-16,0 0 26 15,0 0-17-15,0 0-12 16,0 0 42-16,-7 63 27 0,7-63-3 15,-13 67-14-15,0-16-14 16,13-51-29-16,-6 57 8 0,6-57-35 16,-14 51-25-16,14-51-190 15,0 0-132-15,0 0-108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8:39.1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1105 623 497 0,'0'0'138'0,"0"0"-7"0,0 0 12 16,0 0-31-1,0 0-14-15,0 0-62 0,0 0 29 16,0 0-42-16,0 0 24 16,0 0-9-16,0 0-53 0,0 0 36 15,0 0-31-15,13-53 5 16,6 5-1-16,-5-1-12 0,5-2-42 16,-6-6 29-16,-6-7-36 15,0 2 10-15,-7 2 39 0,-7 3 25 16,0 20 19-16,7 37-2 15,-13-38 21-15,13 38-41 0,0 0-26 16,-33-29 47-16,33 29-29 16,-46 0 1-16,7 7-16 15,39-7 15-15,-46 26 9 0,46-26-11 16,-26 42 6-16,6-6-3 16,20 2 14-16,0 3-34 0,7 4 43 15,-1 3-20-15,7 1 0 16,0 3 7-16,1 1-7 0,-1-4 25 15,-7 3-35-15,-12-7 24 16,6-1-26-16,-7 5 14 0,-6 3 8 16,-7-7-7-16,7-4 1 15,13-41-24-15,-20 45 44 16,20-45-34-16,0 0 27 16,-13 37-17-16,13-37 8 0,0 0-18 15,0 0-23-15,0 0-51 16,0 0-59-16,0 0-27 0,0 0-77 15</inkml:trace>
  <inkml:trace contextRef="#ctx0" brushRef="#br0" timeOffset="612">1072 239 268 0,'0'0'30'15,"-13"-31"-21"-15,13 31-14 0,0 0-88 16</inkml:trace>
  <inkml:trace contextRef="#ctx0" brushRef="#br0" timeOffset="2608">855 321 331 0,'13'-34'77'0,"-13"34"-18"15,0 0-24-15,0 0-2 0,13-30-27 16,-13 30 30-16,0 0 18 16,0 0 11-16,0 0 11 0,0 0 18 15,0 0-1-15,0 0 17 16,0 0-40-16,0 0-32 0,0 0-19 16,0 0-42-16,0 0 2 15,0 0 42-15,0 0-21 16,13 48 9-16,-13 1 9 15,7-5-25-15,-7 2 7 0,6-6 27 16,1 6-23-16,0-9-29 16,-7-37 25-16,6 45 12 0,-6-45-15 15,13 44 6-15,-13-44 14 16,0 0-25-16,0 0 23 0,0 0-10 16,0 0-5-16,0 0 65 15,0 0 18-15,0 0-13 0,0 0-47 16,0 0 25-16,27-48-79 15,-8-8 35-15,-6 1-4 16,-6-9 11-16,0 7-42 0,-1 6 46 16,-6 5 0-16,7 9-46 15,-7 37 17-15,0-38 20 0,0 38-2 16,0 0-4-16,0 0-18 16,0 0 1-16,0 0 23 15,0-37 0-15,0 37-6 0,0 0-8 16,0 0 0-16,0 0 33 15,0 0-29-15,0 0 22 0,0 0-28 16,0 0 6-16,0 0-18 16,0 0 31-16,0 0-12 0,0 0 3 15,0 0-16-15,0 0 24 16,0 0-8-16,0 0 15 16,0 0-15-16,0 0 12 0,0 0 11 15,0 0 2-15,0 0-10 16,6-45-22-16,1 12 1 0,-7 33 28 15,13-38 23-15,-13 38-7 16,0 0 1-16,0 0-31 0,0 0 20 16,0 0-12-16,0 0-16 15,0 0-15-15,0 0-16 0,0 0 44 16,0 0 1-16,0 45-2 16,7 8-15-16,-7-1 3 0,6 8 10 15,1 4-7-15,-7-2-12 16,0 6 40-16,0-8-37 0,-7 3 9 15,1-3 8 1,-1-4-19-16,0-8 8 0,1 1 20 16,-1-12-23-16,1-2-1 15,6-35 10-15,0 0-14 0,0 25-1 16,0-25 53-16,0 0-2 16,0 0 18-16,0 0-7 0,0-36-24 15,13-21-44-15,-7-18 7 16,8-7-1-16,-1-4-6 0,6 4 24 15,-12 3-12-15,0 16-22 16,6 14 19-16,-7 9 6 0,-6 9 17 16,0 31-28-16,0-29-8 15,0 29 10-15,0 0 12 16,0 0-10-16,0 0 21 0,0 0-51 16,0 0 37-16,0 0 9 15,0 48 0-15,-6-3-9 0,-1 11-12 16,1 0 40-16,-1 4-14 15,-6 4-39-15,6 6 47 0,1-6-14 16,-7-4-35-16,13-9 62 16,-7-13-33-16,7-4-17 0,0-34 25 15,0 0 5-15,0 30-19 16,0-30 54-16,0 0-38 16,0 0-16-16,13-52-12 15,0-23 22-15,7-15-26 0,-7-7 1 16,-6 0 30-16,12 7-32 15,-12 19 18-15,0 15-14 0,-1 15 22 16,-6 41-14-16,0 0-13 16,0 0-1-16,0 0 45 0,7 33-13 15,-7 9-14-15,-7 6 9 16,7-3 10-16,0 3-19 0,0-2 5 16,-6-6-108-16,6-2-219 15,0-5-95-15,0 2-11 0</inkml:trace>
  <inkml:trace contextRef="#ctx0" brushRef="#br0" timeOffset="3119">1039 1377 372 0,'0'0'78'0,"0"0"-29"16,0 0 3-16,6 38-14 15,-6-38-7-15,0 0-31 0,0 0 18 16,0 0 0-16,0 0-23 16,33 30 12-16,-33-30 33 0,0 0 80 15,0 0-66-15,0 0-35 16,0 0 17-16,0 0 5 0,0 0-22 15,0 0 32-15,0 0 32 16,0 0-47-16,0 0-61 0,0 0 33 16,0 0-8-16,0 0-8 15,0 0 15-15,0 0-23 0,0 0 22 16,0 0-9-16,0 0-12 16,0 0 22-16,0 0-7 15,0 0 0-15,0 0-10 0,0 0 18 16,20-37 9-16,-20 37 13 15,0 0-51-15,26-38 33 0,-26 38-4 16,0 0 4-16,13-48-24 16,-13 48 39-16,-13-38 38 0,13 38-3 15,0 0 19-15,0 0-61 16,0 0-24-16,0 0-4 0,0 0-9 16,0 0 22-16,-33-18-15 15,33 18-100-15,0 0-73 16,0 0-54-16,0 0-57 15</inkml:trace>
  <inkml:trace contextRef="#ctx0" brushRef="#br0" timeOffset="3975">584 219 305 0,'0'0'87'0,"28"-37"50"0,-28 37-13 15,13-37-53-15,-13 37 23 16,6-41-28-16,-6 41-4 0,0-45-25 16,0 45-8-16,0-45-29 15,0 45 35-15,0 0-22 0,0 0-18 16,0 0 5-16,0 0-8 16,0 0 3-16,0 0-1 15,0 37 16-15,7 16-14 16,0 3 0-16,-1 7 15 0,-6 1-16 15,7 3 19-15,-7 4-27 16,0-4 21-16,0-3 13 0,0-1-29 16,0-6 25-16,0-9-31 15,0-48 4-15,6 49 27 0,-6-49-13 16,0 0 2-16,0 41-6 16,0-41 15-16,0 0 84 0,0 0 22 15,0 0-42-15,0 0-71 16,-13-48-5-16,7-9-3 0,-1-10-6 15,0-5 36-15,1 6 9 16,-7-2-49-16,13 12 10 16,0 4 14-16,0 3-26 0,0 49 6 15,0-52-11-15,0 11 11 16,0 41 10-16,0-49-10 0,0 49 13 16,6-44-14-16,-6 44 3 15,0 0 21-15,0 0-4 0,-6-46-4 16,6 46-9-16,0 0-32 15,0 0 51-15,0 0-29 0,0 0-6 16,0 0 25-16,0 0-9 16,0 0 35-16,0 0-48 15,0 0 10-15,0 0 10 16,0 0 1-16,0 0 29 0,0 0-21 16,0 0 18-16,0 0-7 15,0 0-44-15,0 0 12 0,0 0 13 16,0 0-12-16,0 0 4 15,0 0 30-15,0 0 6 0,0 0-14 16,0 0-17-16,0 0-29 16,0 0-24-16,0 0 41 0,0 0 9 15,0 75-12-15,0 0 31 16,0 11-25-16,0 4-17 16,-7-1-133-16,-7 5-89 0,7-5-68 15,-6-3-28-15</inkml:trace>
  <inkml:trace contextRef="#ctx0" brushRef="#br0" timeOffset="4547">710 1438 373 0,'0'0'65'16,"0"0"-1"-16,0 0-3 0,0 0 27 15,0 0-30-15,0 0-5 16,0 0 2-16,13-45 26 0,-13 45 11 15,0 0 5-15,0 0-34 16,0 0-10-16,0 0-45 16,0 0-16-16,0 0 19 0,0 0 8 15,0 0-30-15,0 0 7 16,-32 52 1-16,32-52 17 0,-7 42-2 16,7-42 11-16,0 0-17 15,0 0-6-15,0 0 19 0,0 0 4 16,0 0-19-16,0 0 6 15,0 0 15-15,46-24-44 0,-46 24 0 16,20-55 46-16,-14 13 12 16,-6 42 56-16,0 0-38 0,0 0-26 15,0 0-47-15,0 0 29 16,0 0-28-16,0 0 24 16,-52 35 0-16,52-35-1 0,-27 51-15 15,27-51 20-15,-19 46-23 16,19-46 10-16,0 0 0 15,0 0 14-15,0 0-12 0,0 0-2 16,39 11-34-16,-39-11-99 16,0 0-68-16,26-49-41 0,-19 8-110 15</inkml:trace>
  <inkml:trace contextRef="#ctx0" brushRef="#br0" timeOffset="4980">39 164 480 0,'0'0'86'16,"0"0"-9"-16,0 0 6 0,0 0 4 16,0 0-18-16,0 0 22 15,0 0-44-15,0 0 13 0,0 0-32 16,13 37-3-16,-13-37-14 15,13 52 29-15,-6-4 27 0,-1 5-12 16,-6-1 4-16,0 12-41 16,-6 3 5-16,-7 4-10 0,6 4 0 15,-6-8 18-15,0-3-31 16,6-4 14-16,-6-16-35 0,7-2-24 16,6-42-147-1,0 29-107-15,0-29-29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8:44.7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116 0 250 0,'0'0'60'0,"13"44"14"16,-13-44 7-16,0 0-17 0,13 37 1 16,-13-37 4-16,0 0-13 15,0 0-5-15,0 0 14 0,0 0 28 16,0 0-47-16,0 0-11 16,0 0 1-16,0 0-45 0,0 0 76 15,0 0-46-15,0 0-50 16,13-33 71-16,-13 33-20 0,0 0-18 15,0 0-10-15,0 0 16 16,0 0 22-16,0 0-45 16,0 0-9-16,-19 44 27 15,19-44-5-15,0 0 37 0,-20 44-56 16,20-44 5-16,0 0 36 16,0 0 14-16,0 0-31 0,0 0 32 15,46 30-28-15,-46-30 54 16,46 7-77-16,-46-7 2 0,0 0-22 15,0 0 52-15,0 0 20 16,13-48-13-16,-13 48-14 0,0 0-20 16,-39-44 15-16,39 44-31 15,-59-26 66-15,13 19-67 0,46 7 39 16,-53 11 0-16,53-11-1 16,0 0-12-16,-39 18 38 15,39-18 32-15,0 0 14 0,0 0-6 16,0 0-30-16,0 0 2 15,0 0-12-15,0 0-41 0,0 0 5 16,0 0-20-16,0 0-13 16,32-7 27-16,-32 7-66 0,0 0 50 15,0 0-66-15,14-48-17 16,-14 48-93-16,0 0-53 0,0 0-102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52.5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3989 218 745 0,'-33'30'231'0,"0"7"51"15,-6 7-31-15,-1 4-46 16,-6 4-52-16,-13 3-35 15,0 1-63-15,-7-4 11 16,-19-4-39-16,-1-4-9 0,-12-3-9 16,-1-8-22-16,-6-11 18 15,0-7-21-15,0-4-2 0,0-7 31 16,13-8-23-16,13-7-59 16,6-8-2-16,21-7-21 0,12 1 26 15,14-1 34-15,26 26 3 16,20-34 29-16,13 12 3 0,6 7-10 15,20 4 10-15,0 11-3 16,-6 8 0-16,0 7-7 0,-7 7 27 16,-20 4 32-16,-6 3 38 15,-27 8 0-15,-19 4-53 16,-20-1-5-16,-13-3-18 0,-20 4-14 16,0 0-15-16,-13-4 15 0,6-4 0 15,1-7 5-15,0-8-88 16,12 1-117-16,14-5-136 0,13-10-105 15,0 0-35-15</inkml:trace>
  <inkml:trace contextRef="#ctx0" brushRef="#br0" timeOffset="296">1787 455 1367 0,'0'0'84'0,"0"0"1"16,0 0 91-16,0 0-10 0,20 29 24 16,13 8-30-16,0 4 35 15,-7 7-39-15,-6 0-28 0,-14 4-18 16,-12-1-24-16,-7 1-25 15,-14 0-31-15,-12-8-16 0,-7-3-14 16,-7 0-5-16,-6-8-126 0,-7-4-151 16,7-14-182-16,0-7-174 15,7-8-22-15</inkml:trace>
  <inkml:trace contextRef="#ctx0" brushRef="#br0" timeOffset="911">1281 747 977 0,'0'0'177'0,"0"0"-47"0,-6 40-2 16,6-40-40-16,6 37-47 16,-6-37-4-16,0 0-14 15,40 37-16-15,-40-37 0 0,52 19-80 16,-12-16-32-16,-1-10 23 0,-6-8 2 15,0-11-4-15,-7-7 30 16,-6 0 36-16,-7 0 21 0,-13 3 7 16,0 30 67-16,0 0 58 15,-39-22 47-15,-14 22-15 0,0 7-75 16,-6 8-34-16,0 0-42 16,0 3 6-16,-7 1-6 0,7-1-16 15,-7-3-42-15,14-15-83 16,6 0-30-16,6-4-21 0,8-3-10 15,32 7 53-15,-33-41 19 16,13 1 32-16,13-1 48 0,7 4 24 16,0 8 50-16,0 29 3 15,7-30-6-15,-7 30-1 0,0 0 155 16,0 0 51-16,-7 33-77 0,1 4-45 16,-1 8-33-16,-6 3 0 15,-7 0-42-15,1 0-17 0,-1-8-17 16,-6-3-23-16,13-7 8 15,13-30 28-15,0 0-34 0,-33 29 32 16,33-29-124-16,-33 4-54 16,33-4-30-16,0 0-14 0,-33-52 31 15,20-7 44-15,6 0 46 16,-6 11 88-16,13 11 110 0,-6 8 38 16,6 29 13-16,0 0 19 15,0 0 78-15,-27 18-48 0,1 15-59 16,-13 8-42-16,-1 3-29 0,-6 8-26 15,-6-8-59-15,-1 1 12 16,0-8-14-16,-12-1-168 0,6-10-150 16,-1-7-205-16,8-12-99 15</inkml:trace>
  <inkml:trace contextRef="#ctx0" brushRef="#br0" timeOffset="1089">532 0 2750 0,'0'0'72'15,"0"0"-29"-15,0 0 33 0,0 0-23 16,0 0-37-16,26 4-16 16,-26-4-172-16,0 0-270 15,0 0-280-15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3:12.3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9193 1520 689 0,'0'0'167'0,"0"0"-8"16,0 0 39-16,0 0-57 0,0 0-15 15,0 0-15-15,0 0-45 16,0 0 7-16,0 0-12 16,0 0 8-16,0 0 11 15,0 0 7-15,0 0-21 0,0 0 17 16,0 0-11-16,0 0-19 15,40 14 37-15,-40-14-37 0,32 34-7 16,8-8 2-16,-7 3-28 16,0-7 12-16,-1 8-6 15,8-4-17-15,-1 0 4 0,1-1-13 16,-1 1-4-16,1-4 7 16,-8 1-11-16,-5-1 5 15,-27-22 9-15,33 26-14 0,-33-26 17 16,0 0-9-16,0 0 0 15,0 0 0-15,0 0 11 0,0 0-6 16,0 0 6-16,0 0 1 16,0 0-15-16,0 0 3 0,0 0-10 15,0 0-32-15,0 0 25 16,-53 26-13-16,7-15 30 16,-7-4-3-16,14-7-4 0,-7 0 7 15,7-7-11-15,-1-1 2 16,7 1 6-16,33 7-46 15,-46-19-5-15,46 19 7 0,-39-29 0 16,39 29 22-16,-33-41 3 16,33 41-3-16,-20-40 33 0,20 40-15 15,-19-34-9-15,19 34 22 16,0 0-6-16,-20-37 0 0,20 37-10 16,0 0 10-16,0 0-15 15,0 0 23-15,0 0-35 0,0 0 27 16,0 0 10-16,0 0-26 15,0 0 26-15,0 0-16 0,0 0-7 16,0 0 13-16,0 0-16 16,0 0 28-16,0 0 0 15,0 0-8-15,0 0 15 16,0 0 21-16,0 0-10 0,0 0-15 16,0 0 11-16,0 0-23 15,20 41 22-15,-20-41-4 0,0 0-28 16,0 0 7-16,0 0 7 15,39 41-20-15,-39-41 24 0,0 0-16 16,0 0 8-16,39 40-3 16,-39-40 0-16,0 0 12 0,33 41-27 15,-33-41 25-15,0 0 5 16,33 41-28-16,-33-41 2 16,0 0 19-16,0 0-23 15,0 0 27-15,0 0-19 0,0 0 1 16,0 0 13-16,13 33-16 15,-13-33 22-15,0 0-6 0,0 0-13 16,0 0 18-16,0 0-12 16,0 0-3-16,0 0-6 0,-46 15-15 15,7-15-9-15,-7 0-4 16,0 0-20-16,0 0 74 0,6-4-55 16,-6 0 16-16,7 1 17 15,6-5-6-15,33 8-27 16,-39-15 14-16,39 15-38 0,0 0-21 15,-40-33 32-15,40 33 8 16,-19-33 35-16,19 33-7 0,0 0 11 16,-14-45 4-16,14 45-15 15,-13-36 24-15,13 36-2 0,0 0-29 16,-13-37 26-16,13 37-13 16,0 0 9-16,0 0 11 15,-13-34-4-15,13 34-21 0,0 0 60 16,0 0-31-16,0 0-24 15,0 0 17-15,0 0-31 0,0 0 23 16,0 0 0-16,0 0 0 16,0 0 25-16,0 0-14 15,0 0 29-15,0 0 9 0,0 0-42 16,26 26 33-16,-26-26-10 16,33 26-21-16,-33-26 13 0,26 30-31 15,-26-30 19-15,33 25 1 16,-33-25-11-16,0 0 2 0,27 37-5 15,-27-37 3-15,26 30 9 16,-26-30-9-16,0 0-15 0,0 0 10 16,6 33 12-16,-6-33-10 15,0 0 14-15,0 0-27 16,0 0 26-16,0 0-8 16,0 0-18-16,0 30 33 0,0-30-17 15,0 0 0-15,0 0 11 16,0 0-14-16,0 0 3 0,0 0 5 15,-39 33-2-15,13-18 1 16,26-15-19-16,-46 18 33 0,46-18-29 16,-40 8 26-16,7-1-20 15,1-7 21-15,32 0-32 0,-40-4 20 16,7-3 1-16,0 3-13 16,1-7 3-16,5 4 17 0,-6-1-7 15,1-3-24-15,-1 0 19 16,6 4 15-16,-5-8-15 15,-1 0-8-15,6-3-9 16,27 18-29-16,-46-22 28 0,14 0-6 16,32 22 34-16,-33-19-28 15,33 19 25-15,0 0-28 0,-33-18 28 16,33 18-33-16,0 0 26 16,0 0-30-16,0 0 21 0,0 0-9 15,0 0 27-15,0 0-12 16,0 0 8-16,0 0 6 0,39 22 3 15,7 0-28-15,-13-4 46 16,7 5-39-16,-8-5 19 0,1 1-12 16,-33-19 0-16,33 25-3 15,-33-25 3-15,0 0 8 16,33 34-13-16,-33-34 11 0,0 0-19 16,13 29 21-16,-13-29 4 15,0 0-5-15,0 0 4 0,-13 33-22 16,13-33 31-16,-39 15-31 15,-1-15 23-15,1 0-28 0,-1-3-25 16,7-12 8-16,-6 0-19 16,39 15-43-16,-46-41-35 15,13 8 44-15,33 33 8 0,-26-52 61 16,19 12-19-16,7 40 20 16,13-37 7-16,-13 37-5 15,0 0-3-15,33-22-5 0,-33 22 41 16,46-8 4-16,-46 8-33 15,40 8 13-15,-40-8 8 0,0 0-11 16,0 0-10-16,39 29 39 16,-39-29-15-16,0 0-30 0,0 0 20 15,0 0 12-15,-20 41-26 16,20-41 45-16,-39 33-13 0,6-14 20 16,0-5-14-16,33-14 44 15,-46 19-23-15,7-12 13 0,6 4 31 16,0-7-24-1,0 3-31-15,33-7 26 0,-39 0-16 16,-1 0 34-16,40 0-14 16,-39-7 15-16,39 7-32 0,-39-11 20 15,39 11-12-15,-27-15 12 16,27 15 2-16,0 0-10 0,-33-26-28 16,33 26-10-16,-26-37 1 15,6 8-21-15,1-5-8 0,-1-10 12 16,7-4-23-16,0-7-30 15,0-19 21-15,-1-4-11 0,1 1 30 16,0-1 4-16,0 8-10 16,0 7-10-16,0 4 20 15,-7 11-50-15,0 4-50 0,7 3-25 16,-7 4-93-16,7 0-162 16,13 37-119-16,-13-44-34 0</inkml:trace>
  <inkml:trace contextRef="#ctx0" brushRef="#br0" timeOffset="295">8464 1110 1178 0,'46'-45'203'16,"-46"45"2"-16,39-44-62 0,-39 44-62 16,46-44-38-16,0 18-6 15,-13 11-18-15,6 11-11 0,-6 8-11 16,-33-4 47-16,46 18-5 16,-6 1-20-16,-40-19 6 0,39 37 11 15,-39-37-25-15,26 41-18 16,-12-5 17-16,-14-36-179 15,-14 56-333-15,-12-19-181 16</inkml:trace>
  <inkml:trace contextRef="#ctx0" brushRef="#br0" timeOffset="988">7117 1235 715 0,'0'0'143'16,"0"0"-3"-16,0 0-4 16,0 0-5-16,0-44-10 15,0 44 8-15,0 0-10 16,0 0-57-16,0 0-16 0,0 0-8 16,0 0-15-16,0 0-27 15,0 0 1-15,0 0 84 0,0 0 26 16,0 0-23-16,0 0 7 15,52 44-43-15,-52-44 12 0,46 63-28 16,-6-8-8-16,-21 1 9 16,8-1-18-16,-8-3 1 0,-6 7 0 15,7-11-16-15,-13 0 0 16,-1-3 8-16,-6-45-15 0,7 44 17 16,-7-44 4-16,0 0-14 15,-20 40-8-15,20-40-2 16,-46 23 1-16,46-23-5 0,-52 11 35 15,6-15-48-15,46 4-17 16,-46-26-15-16,13-11-37 0,6-3-19 16,1-5 51-16,13-3 21 15,0 0 17-15,13 48 35 16,-13-52 6-16,13 52-3 0,0 0 22 16,-7-48-8-16,7 48-26 15,0 0 0-15,0 0 22 0,0 0 59 16,0 0-13-16,0 0 8 15,-6 37 22-15,-1 4-9 16,-6 0-8-16,-7 3-26 0,0 0-42 16,-12-3 11-16,-14 0-13 0,-7-1-106 15,-6 1-94-15,0-4-167 16,0-11-200-16,-1-8-63 16</inkml:trace>
  <inkml:trace contextRef="#ctx0" brushRef="#br0" timeOffset="1308">8129 70 828 0,'19'-36'121'16,"-19"36"44"-16,20-34-4 0,-20 34-7 16,0 0-27-16,0 0-9 15,0 0 34-15,0 0 3 0,-20 41-30 16,-19 14-27-16,-1 12 4 16,-19 10 6-16,0 1-9 0,-20 7-36 15,0 0-1-15,-13 0-45 16,-13 0 6-16,-6-8-13 15,-1-3-26-15,-6-2-248 0,19-10-265 16,0-6-152-16</inkml:trace>
  <inkml:trace contextRef="#ctx0" brushRef="#br0" timeOffset="1619">6394 562 1666 0,'0'0'19'0,"0"0"91"0,0 0 93 15,0 0-13-15,0 0-11 16,-7 48-60-16,7 4-22 0,7 10-2 15,-1 5-37-15,7 0 22 16,1 7-30-16,-8 0-1 0,7 0-32 16,7 0-10-16,-7 0 10 15,0 0-3-15,-6-8-39 0,6 1-152 16,-6-12-196-16,-1-3-237 16,-6-11-8-16</inkml:trace>
  <inkml:trace contextRef="#ctx0" brushRef="#br0" timeOffset="2183">6013 1486 1094 0,'0'0'63'0,"0"0"38"0,0 0 0 16,0 0 7-16,59-25 2 16,-7 21-21-16,-6 11 2 0,-46-7-46 15,59 19-23-15,-59-19 15 16,0 0-37-16,40 33 51 0,-40-33-9 16,0 0-10-16,-7 41-15 15,7-41-7-15,-59 33 6 0,0-11-16 16,13-15-53-16,0-3 41 15,46-4-31-15,-59-11-11 0,59 11-42 16,-46-22 22-16,46 22 60 16,0 0-6-16,0 0 40 15,0 0-5-15,0 0-6 0,0 0 14 16,0 0-19-16,0 0 51 16,0 0-13-16,0 0 29 0,-40-15-17 15,40 15 19-15,-39 8-7 16,39-8-23-16,-39 18 3 0,39-18-12 15,-46 22-1-15,6 0-11 16,40-22-19-16,-46 37 33 0,46-37-8 16,-46 52 35-16,13-4 26 15,20 4-23-15,-7 7 46 16,14 15 3-16,12 11-40 0,1 11-9 16,19 11-33-16,1 0-6 15,5 5-4-15,14-5-13 0,7 0 7 16,6-3-17-16,0-5 7 15,0-6-7-15,-6-1-139 0,-7-11-188 16,-7 1-406-16</inkml:trace>
  <inkml:trace contextRef="#ctx0" brushRef="#br0" timeOffset="3103">5277 1416 706 0,'0'0'161'16,"0"0"81"-16,0 0 29 15,0 0-85-15,0 0-77 16,0 0-16-16,0 0-53 0,0 0-33 16,-40-7-14-16,-19 11 20 15,6 14-13-15,-6 12 10 0,-6 7-20 16,5 3 24-16,8 5-14 16,7-5 0-16,5-3 6 0,14-4 25 15,20 1-46 1,6-34-5-16,6 40 78 0,-6-40-81 15,46 26 33-15,-1-11-42 16,1-8 15-16,0-7-12 0,-46 0 31 16,40-3 4-16,-40 3-22 15,0 0 33-15,39-4-43 0,-39 4 42 16,0 0-20-16,0 0 44 16,0 0 57-16,0 0-1 0,0 0-8 15,0 0-5-15,-13 37 1 16,13-37-24-16,-33 26-34 0,-6-12-19 15,-1-6 13-15,-6-4-35 16,1-8 35-16,-7-4 7 16,6-6-8-16,-7-5-17 15,0-7 5-15,-6-7 1 0,7-11 3 16,6-12 41-16,-7-6-23 16,7-16-18-16,13-7-4 0,0 4-11 15,7-8 6-15,6 4 3 16,7 7 3-16,7 12 13 0,-7 14-13 15,13 12 4-15,-7 6-2 16,7 34-10-16,-7-25-15 0,7 25-72 16,0 0-61-16,0 0-79 15,0 0-150-15,0 0-80 0,0 0-65 16</inkml:trace>
  <inkml:trace contextRef="#ctx0" brushRef="#br0" timeOffset="3948">3898 1405 980 0,'0'0'58'0,"0"0"100"16,13 45 16-16,-13-45-83 15,39 51-23-15,-6-10-26 0,-33-41 3 16,39 44-45-16,-39-44 0 16,33 45 79-16,-33-45-31 15,13 44-12-15,-13-44-6 0,-26 37-68 16,26-37-43-16,-52 29 21 16,19-18 17-16,33-11-38 0,-40-11-17 15,40 11-5-15,-26-48 24 16,19-7 17-16,21-4 37 0,5 3-2 15,8 12 27-15,-27 44 13 16,26-44 13-16,-26 44 3 16,0 0-11-16,0 0 44 0,46 3 30 15,-46-3-1-15,0 0 17 16,6 52-37-16,-12-8-38 0,-14-7 4 16,20-37-30-16,-59 52 14 15,0-15-11-15,6-15 4 0,1-3-22 16,-1-8 19-16,7-11 3 15,7-4 4-15,39 4-18 0,-46-29 7 16,20-8 20-16,-1-11-57 16,8-19 8-16,5-10-62 0,1-8 29 15,7 0 71 1,-1 3-43-16,7 5 6 0,-6 14 55 16,6 15 1-16,0 11 48 15,0 37-13-15,0 0-23 0,0 0-17 16,0 0-30-16,0 0 50 15,0 0-2-15,-14 59 13 0,21-4 17 16,0 8 21-16,12 4-21 16,8 7-4-16,5 3 42 0,14 1-16 15,7 3-16-15,6 8 4 16,0-1-27-16,0 1-29 0,-13 0-4 16,-6-1 7-16,-14 1-1 15,-13 0-29-15,-13-1 1 16,-26-6 4-16,-14-5-4 0,-19-2 5 15,-6-8-4-15,-14-12-12 16,0-11-16-16,0-14-9 0,-6-12 18 16,-7-10 6-16,6-16 3 15,-12-14 6-15,12-11 3 0,1-22-29 16,-1-19 19-16,14-16-4 16,13-6 15-16,6-4-4 0,21 4-1 15,18 0-11-15,8 11 3 16,6 11 2-16,20 4 4 0,12 7 6 15,1 4-55 1,7 4-101-16,-7 7-144 0,-33 48-175 0,52-56-138 16</inkml:trace>
  <inkml:trace contextRef="#ctx0" brushRef="#br0" timeOffset="5107">2281 895 1143 0,'0'0'6'0,"0"0"99"0,0 0 45 16,0 0 6-16,40 11-42 15,-40-11-12-15,46 30-40 0,-46-30-22 16,39 37-27-16,-39-37 0 16,0 0 11-16,39 44-17 0,-39-44 37 15,0 0-20-15,0 0 1 16,14 45-5-16,-14-45-13 0,0 0 14 16,0 0-12-16,-40 29-9 15,40-29-8-15,-46 4-23 0,46-4-32 16,-46-33-4-1,13-8-49-15,7-3 16 0,0 3 39 16,13 0 30-16,13 41 26 16,-14-37 2-16,14 37-9 0,0 0 0 15,0 0 5-15,0 0 67 16,0 0-5-16,0 0-33 0,-52 48-9 16,19 0-8-16,7 4-2 15,-1-7 28-15,14-1-7 0,13-44 16 16,-13 55 0-16,13-55-25 15,13 48 9-15,-13-48 39 0,0 0-70 16,59 22 14-16,-6-10 2 16,6-20-17-16,-6-3 8 15,6-4 0-15,-7-3-18 0,-6-1 6 16,-46 19 6-16,40-11 30 16,-40 11-11-16,0 0 34 0,0 0 4 15,0 0-29-15,0 0-9 16,0 0-10-16,-66 34 1 0,-6-5-13 15,-7 1-6-15,0-8 23 16,-19 0-14-16,6-4 16 0,-14-3-24 16,1-7-1-16,7-8 15 15,6-4-4-15,13-7-18 0,20-8-10 16,0-3-31 0,59 22 34-16,-53-44 50 0,20 7-5 15,33 37-32-15,-20-37 4 16,20 37 3-16,0 0 9 0,0 0-11 15,0 0 55-15,0 0-53 16,0 0 11-16,0 0 10 0,0 0 40 16,0 0-13-16,27 44-10 15,-14 1-8-15,-13-8 6 0,0-37-8 16,-13 48 7-16,0-11-26 16,13-37-10-16,-33 40-22 0,33-40 13 15,0 0-6-15,-46 33-14 16,46-33-8-16,0 0-40 15,-46-14-29-15,46 14 16 0,-33-52 56 16,13 11 24-16,20 41 39 16,-13-44-19-16,13 44 0 0,0 0-13 15,0 0 24-15,0 0 73 16,0 0 0-16,0 0-4 0,33 41 2 16,-7 3-41-16,-6 4 35 15,-7 4-47-15,0-4-25 0,-6-4-1 16,-7-3 6-16,0-1 23 15,0-40-18-15,-27 45 0 0,27-45-37 16,-46 29-28-16,7-10 3 16,0-16-9-16,39-3-17 15,-60-29-50-15,14-16-29 0,14-10 0 16,-1-8 103-16,13-3-5 16,0 10 111-16,7 16-7 15,13 40-12-15,0 0-21 0,0 0 124 16,0 0 20-16,0 0-43 15,0 0-14-15,0 0-24 0,-13 51-16 16,0 1-25-16,-20 4-8 16,-13-5-6-16,-7 1-14 0,-12-4-130 15,-1-7-120-15,0-12-182 16,7-7-69-16,7-11-24 16</inkml:trace>
  <inkml:trace contextRef="#ctx0" brushRef="#br0" timeOffset="5308">1111 181 1513 0,'40'-3'143'0,"6"-5"14"15,13-7-59-15,7-3-43 16,6-4-32-16,13-4-26 15,-6 0-51-15,7 0-211 0,-14 11-116 16,-6 4-81-16</inkml:trace>
  <inkml:trace contextRef="#ctx0" brushRef="#br0" timeOffset="5517">849 2481 2496 0,'-7'41'90'15,"7"-41"16"-15,0 0 14 16,33 18-31-16,26-18-44 0,26-18-23 16,27-8-49-16,26-11-230 15,7-5-347-15,12-6-308 0</inkml:trace>
  <inkml:trace contextRef="#ctx0" brushRef="#br0" timeOffset="6671">205 791 1061 0,'0'0'194'15,"0"0"34"-15,0 0-23 16,0 0-60-16,0 0-68 0,0 0 6 16,0 0-28-16,0 0-31 15,0 0-12-15,0 0-3 0,0 0-9 16,0 0 3-16,0 0-3 16,0 0 7-16,0 0-10 15,0 0 25-15,0 0-22 0,0 0-16 16,0 0 16-16,0 0-16 15,0 0 16-15,0 0 7 16,0 0-17-16,26-33 18 0,-26 33-12 16,20-34 4-16,-20 34 15 15,19-37-15-15,-12 4-15 0,-1 0 19 16,1-4 9-16,0 0-20 16,-7-7-6-16,0-1 16 0,6 5-1 15,-6 3-35-15,0 11 55 16,0 26-18-16,-6-30-25 0,6 30 23 15,0 0 8-15,0 0-39 16,0 0 29-16,0 0 0 16,-33 4 2-16,-7 18-6 15,1 11 28-15,-1 12-27 0,1-1-9 16,13 4 12-16,-7 0 17 16,13-3-6-16,7-1 12 0,0 0 18 15,13-7-28-15,0-37 6 16,13 48 51-16,-13-48-19 0,39 46-46 15,1-21 23-15,-40-25-10 16,46 26-3-16,-7-7-28 0,-39-19 13 16,40 18 7-16,-40-18 1 15,0 0-13-15,39 41 5 16,-39-41 22-16,13 55-13 0,-13-55-9 16,7 59 16-16,-7-59 2 15,6 52-29-15,-6-52 11 0,0 48-144 16,0-48-110-16,0 0-213 15,0 0-8-15,-6 44-54 0</inkml:trace>
  <inkml:trace contextRef="#ctx0" brushRef="#br0" timeOffset="6988">224 1619 1642 0,'0'0'190'16,"0"0"-4"-16,0 0-15 16,0 0-35-16,0 0-64 0,0 0-34 15,0 0-16-15,0 0 10 16,0 0-27-16,0 0 7 0,0 0-7 16,0 0 17-16,0 0 23 15,0 0-5-15,0 0 9 0,20-48-13 16,-20 48-13-16,-7-44-10 15,7 44-18-15,0 0 17 0,-46-29-6 16,46 29-15-16,-46 0 3 16,46 0 9-16,-39 7-16 0,39-7-8 15,0 0-62-15,0 0-143 16,0 0-170-16,0 0-183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09.0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5671 2571 2595 0,'14'33'52'0,"-14"-33"68"15,0 0-37-15,0 0-38 0,0 0-20 16,0 0-28-1,0 0-121-15,0 0-217 0,0 0-391 16,0 0-108-16</inkml:trace>
  <inkml:trace contextRef="#ctx0" brushRef="#br0" timeOffset="1403">8891 1279 872 0,'40'-11'155'0,"-40"11"70"16,0 0 46-16,0 0-37 0,0 0-2 15,0 0 22-15,0 0-80 16,0 0-90-16,-7-33-59 16,7 33 8-16,-59-22-12 0,-7 11-8 15,-6 11-2-15,-7 11-7 16,0 4 7-16,0 3 13 15,7 8-10-15,6 8-8 16,7 0 20-16,26 6 1 0,7 1-7 16,20 3-7-16,25-3-9 15,27-1-17-15,13-3 27 0,20-3-17 16,7-5-48-16,-1-3-13 16,7 0 23-16,0-8 19 15,-6-3 15-15,-8-4 4 0,-12-3 3 16,-7-8-8-16,-19 0 17 15,-40 0-9-15,39-8 9 16,-39 8 38-16,0 0 32 0,0 0-13 16,0 0-16-16,33-7-11 15,-33 7-16-15,0 0-8 16,0 0-8-16,0 0-2 0,0 0 4 16,0 0 6-16,-46 7-3 15,7 4-12-15,-1-3 5 0,-6-1 15 16,0 0 17-16,-13-3-9 15,0 4-2-15,-7-5-23 0,0 5 8 16,1-8-11-16,-14 0 7 16,-7 0 1-16,-6-8 1 15,0 5-1-15,-6-1 14 16,12 0 14-16,8 0-20 0,5-3 12 16,1 0-3-16,6-4 15 15,7 0 10-15,7-1-10 0,-1-2-3 16,7-5 2-16,0-3-17 15,7-4-14-15,-1-11-2 16,7-7-16-16,0-15 4 0,-6-15 6 16,6-7-34-16,0-9-21 15,-6-10 14-15,13-3 11 0,-1-1 3 16,1 5-3-16,0 2 30 16,-1 12-15-16,1 8 2 15,-7 10 1-15,7 12 7 0,0 10-3 16,-1 11 14-16,27 34-24 15,-19-33-37-15,19 33-64 0,0 0-49 16,0 0-61-16,0 0-95 16,0 0-83-16,0 0 5 0,0 0-49 15</inkml:trace>
  <inkml:trace contextRef="#ctx0" brushRef="#br0" timeOffset="2371">6637 1351 1232 0,'0'0'215'16,"0"0"-10"-16,0 0-82 15,0 0-47-15,0 0 23 0,0 0 36 16,46 29-26-16,-46-29-40 16,33 48-43-16,-33-48-5 15,33 52 11-15,-33-52-17 0,20 52 1 16,-20-52-16-16,13 44 6 16,-13-44-6-16,0 0-28 0,0 0-16 15,-46 26 14-15,46-26-2 16,-53-4-38-16,53 4-54 0,0 0-1 15,-59-55-7-15,33 3-18 16,19-3 105-16,14 7-3 0,-7 48 21 16,33-56 11-16,-33 56-7 15,52-42 61-15,-52 42 37 0,59-18 66 16,-59 18-19-16,60 7-35 16,-60-7 17-16,52 35-2 15,-52-35 24-15,40 48-7 16,-40-48-15-16,-14 55-30 0,14-55-40 15,-52 56-19-15,-14-20-1 16,0-10-4-16,-12-4 5 0,-1-10-15 16,0-1 4-16,7-11 0 15,-1-8-2-15,14-3 14 0,7-7-11 16,52 18-16-16,-53-56-25 16,20-7-36-16,13-14 8 0,1-9 12 15,19-6 5-15,0-4 25 16,0-1 9-16,0 1 2 0,-7 15 8 15,1 15 9-15,-1 6 41 16,-6 16 27-16,6 11-14 16,7 33-29-16,-6-26-20 0,6 26-11 15,0 0-7-15,0 0 9 16,0 0 14-16,0 0 14 0,6 52 2 16,1 7 14-16,6 7 85 15,7 8 19-15,-1 4-25 0,14 11-25 16,0-1-35-16,7 5-16 15,-1-1-15-15,7 1-2 0,0 0-16 16,0-8 6-16,7 3-4 16,-7 1 19-16,0-4-15 0,-7-7 1 15,-6-5 5-15,-7-2-3 16,-13-1-6-16,-6-11-2 16,-20-3-12-16,-7-4 10 0,-19-8-15 15,-7 1 7-15,-7-8-7 16,-6-4-4-16,-7-7-12 0,0-8-2 15,-6-3-9-15,-7-8-13 16,0-7 2-16,1-7 0 0,-1-8 6 16,0-18 6-16,0-8 2 15,7-14-3-15,-7-15 0 0,7-12 15 16,6-7 5-16,0 4-2 16,7 4 9-16,7 7-14 0,6 7 2 15,13 8 15-15,0 4-25 16,13-1-114-16,7 4-106 15,0-3-141-15,13 0-223 16,13-1-135-16</inkml:trace>
  <inkml:trace contextRef="#ctx0" brushRef="#br0" timeOffset="3351">4068 807 1454 0,'0'0'231'0,"0"0"33"16,0 0-48-16,39 36-58 15,-39-36-65-15,40 56-8 0,-7-8-50 16,-14-11 12-16,1 0 4 16,-20-37 4-16,13 40 26 0,-13-40-34 15,0 0 22-15,0 41-25 16,0-41-21-16,0 0-16 15,-46 30-7-15,7-23-7 0,-1-7 20 16,40 0-22-16,-46-15 6 16,46 15 3-16,0 0-16 0,0 0-17 15,-32-37 2-15,32 37 2 16,0 0 21-16,0 0 0 0,0 0-5 16,0 0 22-1,0 0-9-15,0 0 9 0,39-14 10 16,-39 14 16-16,0 0 36 15,0 0-16-15,0 40-11 0,0-40-30 16,-46 48-6-16,-7-15 1 16,7-7-17-16,-6-4 15 15,-7-10-13-15,13-1-26 0,0-11 0 16,6-11-25-16,40 11-21 16,-46-41-38-16,27 0 32 0,12-3 15 15,7 44 55-15,0-44-16 16,0 44 20-16,0 0 1 15,0 0-10-15,0 0 64 16,0 0 7-16,0 0 21 0,0 0 8 16,0 0-5-16,20 51-28 15,-27-6 0-15,-13-8-20 0,-12 0-20 16,-21-8 12-16,-6 2-20 16,-7-5 6-16,-13-4 2 0,-6-4-19 15,6-7 15-15,-6-7-11 16,12-15-15-16,1-4-22 15,13-3-37-15,13-12 5 0,46 30-3 16,-26-56 9-16,19 15 32 16,7 41 18-16,0 0-8 15,59-37 34-15,0 19-15 16,0 10 12-16,1 19 36 0,-14 4 17 16,6 15-5-16,-12 3 20 15,-8 7 8-15,-12 2 15 0,0 6-7 16,-20 0-12-16,-7 4 27 15,-19 3-26-15,-20-3-1 0,-13 0-5 16,-13-4-3-16,-1-4 4 16,-12-11-58-16,-1 1 2 15,-6-12-11-15,20-4-4 0,6-3 4 16,14-4-9-16,-1-11 9 16,14-4-74-16,39 4-64 15,-46-25-87-15,6-5-123 0,40 30-157 16,-46-66-186-16,14-1-95 15</inkml:trace>
  <inkml:trace contextRef="#ctx0" brushRef="#br0" timeOffset="3775">1715 928 1963 0,'0'0'161'15,"0"0"58"-15,0 0-49 16,40-11-52-16,6 15-35 0,0 0-14 16,6 11 22-16,1-1-20 15,13 5-18-15,-14-1-19 0,7 1-24 16,-6-1 4-16,-14-3 0 15,1-4-18-15,-40-11 8 16,0 0-8-16,0 0 4 0,33 19 4 16,-33-19-13-16,0 0 17 15,0 0 3-15,0 0-21 16,0 0 42-16,0 0 23 0,-27 44 17 16,-5-7-9-16,-8-8 10 15,1 12-29-15,-1-8 5 16,-6 8-25-16,-6-3-11 0,6-1 3 15,-13 3-31-15,-7-6-65 16,-6-1-83-16,-1-4-106 0,-6-6-121 16,7-9-293-16,-7-6-117 15</inkml:trace>
  <inkml:trace contextRef="#ctx0" brushRef="#br0" timeOffset="4579">1085 1095 1846 0,'0'0'209'16,"0"0"-38"-16,0 0-97 15,0 0-12-15,0 0 53 0,0 0-13 16,52-4 0-16,-12 19-14 15,-8 7 14-15,-32-22-13 16,46 48-52-16,-13-7-3 16,-33-41-15-16,20 44 0 0,-20-44-5 15,-7 45-14-15,7-45 0 16,-39 30-19-16,0-15-27 16,-1-12-1-16,7-14-31 0,33 11 0 15,-52-41-39-15,19-7-41 16,13 0 47-16,7-4 30 0,13 4 34 15,13 3 13-15,7 8 30 16,-20 37-13-16,52-29-5 0,-12 18 81 16,-7 11-11-1,-33 0 29-15,46 18 15 0,-46-18 9 16,0 0 17-16,26 45-47 16,-19-5-2-16,-7-40-30 0,-46 48-26 15,-14-14-3-15,1-9-1 16,-6-10-9-16,-1-4 6 15,0-11-15-15,0-7 12 0,7-8-35 16,0-7-15-16,59 22-26 16,-52-48 1-16,52 48 37 0,-33-48-10 15,33 48 17-15,-13-37 10 16,13 37 14-16,0 0 33 0,0 0 13 16,32 7 24-1,-32-7 11-15,0 0 7 0,46 52 1 16,-26-4-20-16,-7-4-39 15,-6 1 6-15,-14-5-15 0,1-2-17 16,6-38 9-16,-40 41-19 16,-6-15 2-16,7-8-23 0,39-18-15 15,-59 0-45-15,13-22-37 16,46 22-44-16,-53-70-24 16,14 2 90-16,19 6 26 0,20 10 56 15,-7 8 24-15,7 44-15 16,0 0 21-16,0 0 118 15,0 0 83-15,0 0 18 16,0 0-42-16,0 0-30 0,7 59-6 16,-7 0-45-16,-13-4-27 15,-13-2-39-15,-7-1-9 0,0-1-27 16,-13-6 3-16,0-8-128 16,-7-8-107-16,1-14-146 0,6-4-287 15,6-22-179-15</inkml:trace>
  <inkml:trace contextRef="#ctx0" brushRef="#br0" timeOffset="4915">559 115 2277 0,'0'0'139'15,"0"0"72"-15,0 0 27 0,0 0-66 16,26-15-50-16,-26 15-46 16,33 7-36-16,-33-7-20 0,39 19-16 15,-6-8-4-15,-33-11 9 16,33 7-9-16,-33-7 0 16,33 0-20-16,-33 0-11 15,0 0 18-15,20-40-2 0,-7 6 9 16,-13 5-6-16,0 29 7 15,-13-30 5-15,13 30 6 0,0 0-1 16,-27-18-5-16,27 18-10 16,0 0-56-16,-32 7-148 0,32-7-127 15,0 0-191-15,0 0-247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19.9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0 208 1877 0,'0'0'131'15,"0"0"16"-15,0 0-25 0,0 0-23 16,0 0-42-16,0 0-30 15,39 11 2-15,-39-11-13 16,40-4-6-16,-7-7-10 0,-33 11 3 16,46-33 1-16,-13 0-17 15,-33 33 4-15,26-52 14 0,-26 7 4 16,0 12 48 0,0 33 6-16,0 0 0 0,-40-15-1 15,1 23-7-15,6 7-25 0,0 10 0 16,33-25-25-16,-26 41 1 15,26-41-32-15,-20 44-140 16,20-44-154-16,0 0-285 16,27 41-207-16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15.3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9098 3127 2207 0,'46'-37'11'0,"26"-4"-8"16,13-11-36-16,20-3-175 16,7-12-196-16,0-14-223 15</inkml:trace>
  <inkml:trace contextRef="#ctx0" brushRef="#br0" timeOffset="-168">10747 2125 2961 0,'33'8'382'16,"-33"-8"83"-16,0 0-53 0,0 0-187 15,0 0-109-15,0 0-209 16,26-4-211-16,-26 4-142 16,0 0-187-16,0 0-286 15,0 0-62-15</inkml:trace>
  <inkml:trace contextRef="#ctx0" brushRef="#br0" timeOffset="-377">10556 1102 1430 0,'0'0'147'16,"0"0"134"-16,0 0-39 0,0 0-82 15,27 37-42 1,-27-37-39-16,0 48-9 0,-7-15 4 16,7-33-22-16,-6 45-22 15,6-45 5-15,-14 37 1 0,14-37-5 16,0 0-20-16,-46 33-11 16,46-33-8-16,-39 15-21 15,39-15-12-15,0 0-27 0,-39-19-12 16,39 19 34-16,0 0 12 15,-33-37 27-15,33 37 17 16,0 0-10-16,0 0-13 0,0 0 0 16,0 0 17-16,0 0 16 15,0 0-4-15,0 0 13 16,0 0-4-16,0 0 18 16,-13 41 15-16,13-41 13 0,-27 48-22 15,-12-8-25-15,-7 1-17 16,-20-8-1-16,-19 1 6 0,-20-5-12 15,-14-3-11-15,-25-8 7 16,-7-14 4-16,-7-11 13 16,-6-8-8-16,12-11-5 0,21-3-6 15,13-5 2-15,19 1 6 16,20 7 4-16,14 0 1 16,19 8-7-16,6 7-11 15,40 11 23-15,-26-8 9 0,26 8 72 16,-33 11 25-16,33-11-11 15,-26 45-27-15,-1 3-8 16,-5 0-10-16,-1 0-15 0,-13 0-23 16,-7-4-8-16,-13 4-25 15,1-11-34-15,-1-7-45 0,13-8-78 16,1-7-44-16,12-4-115 16,40-11-236-16,0 0-140 15</inkml:trace>
  <inkml:trace contextRef="#ctx0" brushRef="#br0" timeOffset="224">9492 156 2022 0,'6'-55'81'16,"8"10"66"-16,-1 12-36 0,6 15-18 15,14 14-19-15,-6 15-4 16,-1 15-34-16,-6 15-25 16,-14 10-4-16,-6 12-19 0,-26 4-74 15,-7-1-180-15,-20 4-293 16,-12-3-181-16</inkml:trace>
  <inkml:trace contextRef="#ctx0" brushRef="#br0" timeOffset="399">8191 829 1990 0,'65'-15'200'0,"21"0"20"16,6-7-72-16,13 0-67 15,7 0-54-15,-7-4-86 0,0 11-206 16,-6-4-347-16</inkml:trace>
  <inkml:trace contextRef="#ctx0" brushRef="#br0" timeOffset="1179">7645 958 1491 0,'0'0'53'16,"0"0"138"-16,0 0 62 15,-19 41-55-15,-8-5-33 16,-12 5-29-16,-14 3-21 16,-12 5-21-16,-14-1-55 0,-26-4-3 15,-14 8-25-15,-12-12 6 16,-7 5-5-16,-7-5-12 0,1-14 0 15,12-7 4-15,7-16-7 16,14-3-11-16,12-11-54 16,14-11-22-16,19-8 20 0,7-7-5 15,26 1 23-15,13-1 41 16,1 11 13-16,19 26 2 0,-14-30 6 16,14 30-24-16,0 0 18 15,0 0-13-15,0 0 29 16,0 0 57-16,-32 11-28 15,-1 8-16-15,33-19-9 0,-59 44-27 16,13-11 14-16,0-3 0 16,46-30-11-16,-46 26 22 0,13-11 21 15,33-15-5-15,0 0-3 16,0 0-26-16,-27-49 15 0,21 1-21 16,12-14 11-16,8-5-6 15,12-10-3-15,0-1-5 16,0 4-34-16,1 4-38 15,-1 7-58-15,-6 11-111 0,-1 8-228 16,-5 7-133-16</inkml:trace>
  <inkml:trace contextRef="#ctx0" brushRef="#br0" timeOffset="1380">6482 363 2004 0,'33'-22'261'0,"-33"22"-42"16,33-26-67-16,0 8-65 15,-7 3-41-15,-26 15-30 16,46 0-43-16,-46 0-95 0,33 22-64 16,-33-22-103-16,13 59-214 15,-26 8-42-15</inkml:trace>
  <inkml:trace contextRef="#ctx0" brushRef="#br0" timeOffset="1564">5648 1893 2608 0,'0'0'281'0,"0"0"-4"16,0 0-96-16,0 0-82 15,0 0-88-15,0 0-123 0,0 0-204 16,0 0-160-16,0 0-367 16</inkml:trace>
  <inkml:trace contextRef="#ctx0" brushRef="#br0" timeOffset="2392">5089 1002 1793 0,'0'0'112'0,"0"0"-14"0,0 0 70 16,0 0-21-16,33 8-50 15,-33-8-29-15,26 40-35 0,-13-3-11 16,-13 8 9-16,-6-5-26 15,-7 1 3-15,13-41-8 0,-40 52-58 16,1-15 20-16,39-37-26 16,-46 29-3-16,46-29-4 0,-46 7-76 15,46-7-10 1,0 0-16-16,-7-59 49 0,20 4 55 16,7-4 1-16,6 3 63 15,-6 12-2-15,0 7-19 0,-20 37-13 16,6-37 23-16,-6 37 0 15,0 0 24-15,-59 4 3 0,0 11 41 16,13 14 3-16,0 1-25 16,7-4 19-16,39-26 29 0,-40 40-28 15,40-40-1-15,-6 41-17 16,6-41-10-16,0 0 10 0,52 37-42 16,7-15 19-16,-6-7 21 15,-1-4-51-15,-19 4 28 16,-33-15-16-16,0 0 19 15,0 0 95-15,13 40-36 0,-13-40-34 16,-46 48 0-16,-6-14-40 16,-14-9 33-16,0-6-28 0,7-12-5 15,0-3-12-15,7-8-8 16,-1-7-39-16,14-15-27 0,39 26-39 16,-40-59 43-16,7 4 32 15,20 7 13-15,7 3 36 0,6 45 55 16,0-44-36-16,0 44-1 15,0 0 18-15,0 0-23 16,0 0-2-16,0 0 25 0,0 0-22 16,0 0 65-16,0 0 1 15,0 0 40-15,6 44 36 0,-6-44-14 16,-13 45-13-16,0-8-27 16,13-37-31-16,-39 44 3 0,-7-11 25 15,0-7-11-15,-14-4 4 16,-12-3-12-16,0-4-17 15,-14-8 2-15,1-3-16 0,-7-8-14 16,7-7 5-16,6-8-27 16,13-6 12-16,7-1 37 0,13 4-22 15,13-8-8-15,33 30-2 16,-33-41-29-16,7 12 5 16,26 29-77-16,-7-41-136 0,7 41-139 15,-6-48-250-15,6 15-140 16</inkml:trace>
  <inkml:trace contextRef="#ctx0" brushRef="#br0" timeOffset="2572">3591 714 2114 0,'39'-7'168'0,"7"3"41"0,7-7-57 15,-1 0-41-15,8-4-55 16,-1 4-117-16,-7-4-134 0,-19 4-264 16,-33 11-275-16</inkml:trace>
  <inkml:trace contextRef="#ctx0" brushRef="#br0" timeOffset="2863">2296 1084 2181 0,'0'0'124'16,"0"0"14"-16,0 0 31 0,0 0 77 15,53 14-80-15,6 5-67 16,7-1-59-16,-14 8-12 0,1-4-5 15,-14 0-18-15,-39-22 9 16,20 41-3-16,-20-41-11 0,-39 52-21 16,-14-12-66-16,-13-10-50 15,1 0-48-15,-8-8-109 16,8-7-95-16,-1-12-166 0,13-6-43 16</inkml:trace>
  <inkml:trace contextRef="#ctx0" brushRef="#br0" timeOffset="3095">2165 289 1624 0,'0'0'29'0,"0"0"80"15,0 0 111-15,-33 37-24 0,13 19-74 16,20 25-52-16,-6 11 8 15,6 12-53-15,0 10 11 0,-7 1-30 16,-6-1 13-16,0-7-31 16,-7 1 1-16,0-12-164 15,-12-11-248-15,-1-12-149 0,-7-13-20 16</inkml:trace>
  <inkml:trace contextRef="#ctx0" brushRef="#br0" timeOffset="3335">1409 999 1983 0,'0'0'243'15,"-6"51"-6"-15,-14 1-45 0,-6 3-75 16,-14 1-59-16,-6 3-18 15,-6-4-37-15,-8 4-20 0,1 1-83 16,0-9-73-16,7-6-109 16,6-12-94-16,46-33-128 15,-53 29 1-15</inkml:trace>
  <inkml:trace contextRef="#ctx0" brushRef="#br0" timeOffset="3875">1061 699 1388 0,'0'0'81'0,"0"0"56"16,-53-22 4-16,14 22-45 15,-7 19-31-15,0 18 2 16,-7 14 23-16,1 12-24 15,6 7 21-15,6 0-54 0,7 8-1 16,14-8-29-16,6 0 30 16,13-7-29-16,6-7 11 0,14-8-31 15,-7-8 32-15,-13-40-34 16,0 0 27-16,26 45-47 0,-26-45 54 16,0 0-24-16,0 0 8 15,0 0 0-15,0 0-10 0,-39-26 10 16,-14-7 9-16,-6 7 41 15,0-4-11-15,-7 12 37 16,1 7-26-16,5 11 10 0,1 11 2 16,0 11 5-16,13 11-6 15,0 15 13-15,20 11 3 0,0 0 12 16,12 8-38-16,8-1 13 16,-1 8-7-16,14 4 12 0,6 3-5 15,0 0-14-15,-6 8 9 16,6 0-10-16,-13-4 0 15,0 3-25-15,0-3 0 0,-13 0-21 16,6-11 14-16,-6-11-17 16,6-8 4-16,1-14-9 0,6-11 5 15,0-30-12-15,0 0-9 16,0 0-112-16,0 33-95 16,0-33-185-16,0 0-214 0,0 0-151 15</inkml:trace>
  <inkml:trace contextRef="#ctx0" brushRef="#br0" timeOffset="4064">1192 2473 2973 0,'53'-19'161'0,"-7"-3"-40"15,13 0-50-15,-6-8-51 16,-1 1-178-16,-6-1-208 0,-6 4-392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22.4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375 0 1050 0,'0'0'163'0,"0"0"22"16,0 0-27-16,0 0-50 15,0 0-23-15,0 0-18 0,0 0-3 16,0 0-23-16,0 0-22 15,0 0-50-15,0 0 31 0,0 0 104 16,0 0-45-16,-7 78-45 16,1 11 21-16,6 14 9 15,0 11 60-15,0 12-32 0,13 15-29 16,0 10 32-16,-6 0-37 16,-1-6-3-16,7-12 8 15,-6-12-1-15,-7-13-11 0,6-12 11 16,-6-11 0-16,0-8 2 15,0-14-3-15,0-8-6 0,-6-3-7 16,6-52-4 0,-13 52-6-16,13-52-18 0,0 0 9 15,-13 48-5-15,13-48-15 16,0 0 24-16,0 0-2 0,0 0-5 16,0 0-3-16,0 0 36 15,0 0 4-15,0 0 6 16,0 0-16-16,0 0-19 0,0 0-2 15,0 0-12-15,0 0-4 16,0 0-9-16,0 0-39 16,0 0 2-16,0 0 16 0,-53-41-11 15,53 41-3-15,-39-40-25 16,39 40 12-16,-46-45-1 16,13 8 38-16,33 37 6 15,-46-44-2-15,6 7 3 0,40 37 0 16,-39-44 17-16,39 44 16 15,-40-41-16-15,40 41-6 0,-32-41-4 16,32 41 4-16,0 0 22 16,0 0 3-16,0 0 13 15,0 0-7-15,-27-33-16 0,27 33-1 16,0 0 9-16,0 0-3 16,0 0-38-16,0 0 20 15,0 0 7-15,0 0 1 16,0 0-1-16,0 0-19 0,0 0 1 15,0 0 11-15,0 0 24 16,0 0-10-16,0 0-3 16,0 48-1-16,7-14 10 0,-7-34 8 15,26 51 5-15,0-6-5 16,1-1-5-16,-27-44-10 16,46 55-16-16,-7-10 12 0,-39-45 6 15,46 48-4-15,-46-48 1 16,40 37-8-16,-40-37-13 0,0 0 29 15,0 0-24 1,0 0 18-16,46 40-13 0,-46-40 25 16,0 0-12-16,0 0 7 15,0 0-7-15,0 0-17 0,0 0 7 16,0 0 15-16,0 0-8 16,0 0 32-16,0 0 23 15,0 0 36-15,0 0-8 0,0 0 39 16,0 0-11-16,0 0-28 15,0 0-52-15,46-3-25 0,-46 3 14 16,59-19-33-16,-13-3 1 16,6 0 5-16,1-4 11 15,-7-4-11-15,6-3-33 16,-6-4-2-16,0 0-11 16,0-3 10-16,-6 3 28 0,-7 3-1 15,-33 34-6-15,33-33 11 16,-33 33 4-16,0 0-3 0,0 0-11 15,32-37 22-15,-32 37-5 16,0 0-16-16,0 0 7 16,20-29 1-16,-20 29-9 0,0 0 18 15,0 0 5-15,0 0-2 16,0 0-11-16,0 0 4 0,0 0-3 16,0 0 3-1,0 0-10-15,0 0-67 0,0 0-90 16,0 0-124-16,0 0-109 15,0 0-307-15,0 0-125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42.8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7 273 0,'46'-7'-22'0,"-46"7"-11"16,0 0 1-16,0 0 9 0,0 0 12 15,0 0-37-15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29.8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9601 2336 1262 0,'13'-48'182'16,"-13"48"41"-16,0 0-30 0,0 0-38 15,-13-34-46-15,13 34-35 16,0 0-14-16,0 0-14 15,0 0-25-15,0 0-2 16,0 0 0-16,-46 15 11 0,0 15 7 16,6 7-32-16,21 7 9 15,-1 4-9-15,13 0-2 16,7-4 1-16,14-3 3 0,-1-4 1 16,-13-37 2-16,52 41-29 15,1-16 8-15,6-6 11 0,-13-15 0 16,0-8-8-16,0-7-35 15,-7-8-23-15,-39 19 23 16,33-51-9-16,-13 3-1 0,-13-8-30 16,-7 1 34-16,0 3 28 15,-7 8-16-15,0 3 23 16,7 41 24-16,-32-41-20 16,32 41 16-16,-53-14-50 0,0 14 30 15,1 7 28-15,6 11 7 16,-7-3-21-16,7 4 17 15,7-1-24-15,39-18-91 0,0 0-88 16,-46 33-32-16,46-33-12 16,0 0-81-16,-13 37-123 0</inkml:trace>
  <inkml:trace contextRef="#ctx0" brushRef="#br0" timeOffset="332">9614 2879 1651 0,'0'0'196'16,"0"0"74"-16,0 0-34 15,33 48-60-15,-7-4-40 0,7 4-8 16,0 4-31-16,6 7-30 16,1-4-20-16,6-3-14 15,-7 0-24-15,7-8-15 0,-6-3 3 16,-1-4-6-16,-39-37-127 16,46 33-54-16,-46-33-49 0,0 0-46 15,0 0-61-15,0 0-56 16,39 30-26-16,-39-30 26 15</inkml:trace>
  <inkml:trace contextRef="#ctx0" brushRef="#br0" timeOffset="648">9417 3104 1359 0,'0'0'266'0,"0"0"-37"0,0 0-46 15,0 0-46-15,0 0-51 16,0 0-18-16,0 0 9 0,0 0-18 16,0 0 124-16,-46 7-27 15,46-7-38-15,-46 60-30 16,-7-1-9-16,1 3-1 15,-14 1-23-15,7 4-29 16,-7-4-18-16,7-4-13 0,6-11-72 16,7-11-77-16,46-37-137 15,-46 37-253-15,46-37-123 0,0 0-68 16</inkml:trace>
  <inkml:trace contextRef="#ctx0" brushRef="#br0" timeOffset="944">9594 3717 1881 0,'0'0'164'16,"0"0"-25"-16,0 0-53 0,0 0 50 15,0 0-18-15,0 0-18 16,46 11-34-16,0 19 10 16,-6 7-33-16,-1 15-4 0,7 3-10 15,-6 8-5-15,-1 0-5 16,0-1-19-16,-6-6 6 16,0-12-99-16,-13-11-91 15,-20-33-98-15,0 0-245 0,20 41-228 16</inkml:trace>
  <inkml:trace contextRef="#ctx0" brushRef="#br0" timeOffset="1196">9272 4253 1973 0,'0'0'205'16,"0"0"-11"-16,0 0-33 0,0 0 22 15,0 0-34-15,-39 26-55 16,6 15-32-16,-6 3-23 0,-1 8-20 16,-6 3-28-16,-6-3-82 15,6-4-149-15,0-8-262 16,6-6-344-16</inkml:trace>
  <inkml:trace contextRef="#ctx0" brushRef="#br0" timeOffset="4996">736 2476 1111 0,'0'0'57'0,"0"0"53"16,0 0-49-16,0 0 53 16,0 0-10-16,-13 33 57 15,-7 4-66-15,7 4-59 0,7-1 22 16,-1 1-28-16,7 0 23 16,7-4-14-16,6-4-22 0,-13-33 11 15,46 33-44-15,0-14 27 16,6-8-9-16,1-8 19 0,-7-10-14 15,7-4-20-15,-14-15 13 16,0-3-32-16,-6-8 18 0,-7-11-24 16,-6-8 30-1,-13-14-13-15,-14 3 41 0,1 5-12 16,-8 10 42-16,-5 15-19 16,-14 19-31-16,-6 14 0 0,-7 15 15 15,-7 15-13-15,0 3-10 16,7 8 21-16,0 0-24 0,14 4-10 15,5-4 32-15,27-37-18 16,-26 48-139-16,19-11-94 0,7-37-128 16,20 37-148-16</inkml:trace>
  <inkml:trace contextRef="#ctx0" brushRef="#br0" timeOffset="5340">999 3052 1239 0,'0'0'231'0,"0"0"55"0,-13-37-95 15,13 37-80-15,0 0-47 16,0 0-50-16,0 0 134 0,0 0-39 15,0 0-50-15,33 59 24 16,6 8 7-16,1 11-16 16,-1 7 4-16,7 11-41 15,7 0-20-15,-7 7 2 0,6 1-19 16,-6-5 0-16,0-10 5 16,-13-15-1-16,-7-15-48 0,-6-15-78 15,0-14-9-15,-20-30-52 16,0 0-129-16,0 0-122 0,0 0-6 15,0 0-28-15</inkml:trace>
  <inkml:trace contextRef="#ctx0" brushRef="#br0" timeOffset="5640">730 3215 1125 0,'-27'-44'98'0,"27"44"6"0,0 0 21 15,0 0 104-15,0 0 25 16,0 0-27-16,0 0 4 0,0 48-26 16,-13 3-51-16,-6 5-43 15,-14 7-18-15,-13 3-10 16,-7 4-24-16,-13-3-23 15,1 3-19-15,-8-11-8 0,14 0-9 16,0-7-25-16,0-8-84 16,13-3-82-16,7-4-105 0,39-37-181 15,-46 52-123-15,19-12-7 16</inkml:trace>
  <inkml:trace contextRef="#ctx0" brushRef="#br0" timeOffset="6000">973 4068 1331 0,'0'0'249'0,"0"0"-8"16,0 0-70-16,0 0-32 15,0 0 64-15,0 0-57 0,20 37-52 16,-1 11-32-16,1 8-22 16,6 10 31-16,7 4-2 0,6 1-34 15,1 3-9-15,-1-1-26 16,1-6 6-16,6-1 6 0,-7-10-3 15,-6-12-16-15,0-11-184 16,-33-33-47-16,39 37-77 0,-39-37-121 16,33 11-102-16,-33-11-34 15</inkml:trace>
  <inkml:trace contextRef="#ctx0" brushRef="#br0" timeOffset="6268">769 4231 713 0,'0'0'237'0,"-20"-33"16"0,20 33-24 15,0 0 98-15,0 0-23 16,-32 40-73-16,5 16-66 15,-6 3-41-15,7 11-6 0,-13 4-39 16,-7-4-37-16,0-3-31 16,-7-1-4-16,-6-7-37 0,6 0-147 15,-6-14-256-15,7-8-314 16</inkml:trace>
  <inkml:trace contextRef="#ctx0" brushRef="#br0" timeOffset="1800">10054 865 1338 0,'0'0'248'16,"0"0"-1"-16,0 0-59 15,0 0-55-15,0 0-49 0,0 0 70 16,0 0-34-16,53-15-9 15,-7 15-33-15,0 11 3 16,-46-11-22-16,46 34-8 16,-46-34 30-16,33 51-8 0,-27-6-28 15,-19-5-15-15,13-40-16 16,-52 56-76-16,-1-16-111 0,7-3-133 16,0-7-231-16,46-30-159 15</inkml:trace>
  <inkml:trace contextRef="#ctx0" brushRef="#br0" timeOffset="2176">10015 429 1056 0,'0'0'154'16,"0"0"-6"-16,0 0-43 0,0 0 60 16,0 0-23-16,0 0-24 15,0 0-45-15,-7 41-55 0,7-41-12 16,13 40 8-16,-13-40 15 16,0 0-29-16,0 0 12 15,0 0 3-15,0 0-11 0,0 0 11 16,0 0-6-1,0 0-3-15,0 0-21 0,0 0 6 16,14-44 15-16,-14 44 29 16,0-33 16-16,0 33-46 0,0 0-16 15,0 0-9-15,0 0 33 16,0 0-26-16,0 0-169 16,-40 15-143-16,40-15-49 0,0 0-87 15</inkml:trace>
  <inkml:trace contextRef="#ctx0" brushRef="#br0" timeOffset="2555">9824 887 1477 0,'0'0'229'0,"0"0"-23"15,0 0-97-15,-39 48-69 16,39-48-6-16,0 0 11 0,0 0 5 16,-33 45-6-16,33-45-5 15,-53 33-23-15,53-33-20 16,-59 18-1-16,59-18 5 16,-52 0 0-16,52 0 55 0,0 0 7 15,-46-48-42-15,26 0-20 16,13-3 7-16,14-8-7 15,6-8 8-15,13-3-8 0,1 0 13 16,-1-1-16-16,7 9-5 16,-13 6 8-16,-1 8 3 0,-6 8-1 15,-13 40-43-15,0-34-78 16,0 34-72-16,0 0-68 16,0 0-105-16,0 0 5 0,0 0-9 15</inkml:trace>
  <inkml:trace contextRef="#ctx0" brushRef="#br0" timeOffset="2936">9476 1449 2111 0,'0'0'216'16,"0"0"-41"-16,0 0-74 16,0 0-64-16,0 0-31 0,0 0 16 15,0 0-15-15,0 0-22 16,0 0 15-16,0 0 6 16,0 0-23-16,0 0-34 0,0 0 41 15,0 0 10-15,0 0-8 16,13-48 0-16,-13 0 2 0,-6-4-2 15,-1 8 19-15,7 44-11 16,-13-45 12-16,13 45 21 16,0 0-46-16,0 0 44 0,0 0-31 15,0 0-6-15,0 0 6 16,0 0-5-16,0 0-142 16,-40 52-149-16,40-52-123 15,-19 45-68-15,19-45-79 0</inkml:trace>
  <inkml:trace contextRef="#ctx0" brushRef="#br0" timeOffset="3488">8701 847 1251 0,'-14'-52'271'16,"1"8"-44"-16,7-1-22 16,-1 5-107-16,7 3-40 0,0 37-19 15,20-48-45-15,6 11 1 16,7 15 12-16,-33 22 4 0,72-8-18 16,-13 12 24-16,-6 3-10 15,0 8-1-15,-14 7 4 16,-39-22 13-16,0 0-23 15,39 52 0-15,-25-8 17 0,-14-44-6 16,-27 59-6-16,-12-3 3 16,-7-4-2-16,0-1-17 15,-7 5 26-15,1-1-3 0,-7-7-19 16,6 4 13-16,-6 0-10 16,6-4 9-16,1 0-1 0,12-4 62 15,1 0-4-15,6-7-39 16,7 4 13-16,-1-4 17 15,27-37-23-15,-6 55 3 0,6-7 16 16,13-11-7-16,-13-37-2 16,39 48-9-16,1-11-4 0,12-15-10 15,-6-7-5 1,7-4 12-16,-7-7-8 0,-7-8 3 16,1 1 0-16,-40 3 9 15,46-12-17-15,-46 12-4 0,0 0 6 16,33-11-6-16,-33 11-19 15,0 0-42-15,0 0-70 16,0 0-137-16,0 0-260 0,0 0-137 16</inkml:trace>
  <inkml:trace contextRef="#ctx0" brushRef="#br0" timeOffset="4171">9463 1438 444 0,'0'0'91'0,"-33"-41"-1"16,33 41-14-16,0 0 18 16,0 0-25-16,0 0 12 15,0 0-1-15,0 0-34 16,0 0 11-16,0 0-37 0,0 0 1 15,0 0 114-15,0 0-78 16,0 0-6-16,0 0 41 16,0 0-6-16,0 0-47 0,0 0-8 15,0 0 4-15,46 11-5 16,-46-11-27-16,53-7 28 0,-53 7-7 16,46-19-27-16,-46 19 0 15,0 0-6-15,39-55 23 16,-19 11-28-16,-20 44 22 15,6-41 112-15,-6 41-64 0,0 0-4 16,0 0-19-16,-46-7 15 16,0 14-38-16,46-7 49 15,-59 30-29-15,59-30-41 0,-46 37 29 16,46-37-8-16,0 0-149 16,0 0-252-16,-26 36-253 0</inkml:trace>
  <inkml:trace contextRef="#ctx0" brushRef="#br0" timeOffset="7508">927 876 609 0,'0'0'144'0,"0"0"-6"0,0 0-23 16,0 0-51-16,0 0 73 15,0 0-32-15,0 0-34 16,0 0-34-16,13 48 20 16,-13-7-39-16,0-41-18 0,-13 44 41 15,0-11-38-15,13-33-6 16,-20 41 20-16,20-41-13 15,0 0-4-15,-33 41 16 0,33-41 3 16,0 0-19-16,0 0-7 16,-39 3 18-16,39-3-16 0,0 0-14 15,0 0 12-15,0 0 25 16,-40-33-23-16,40 33 13 16,0 0-3-16,0 0-15 15,0 0 10-15,-46 0 28 0,46 0-38 16,-39 26 14-16,39-26 9 15,0 0-34-15,-46 33 26 16,46-33 24-16,0 0-22 0,-40 30-5 16,40-30-8-16,0 0 1 15,0 0 13-15,-39 18 9 16,39-18-8-16,0 0-44 0,-46 8 47 16,46-8-21-16,-46 7-9 15,7-3 0-15,39-4 46 0,-46 18-33 16,46-18-14-1,-46 30 33-15,46-30 16 0,-27 41-16 16,14-8 29-16,13-4 3 16,0-29-26-16,13 34-20 0,-13-34 16 15,33 37-3-15,0-23-6 16,0-3-22-16,6-7 19 16,-6-4 21-16,-33 0-40 0,40-11-13 15,-40 11 28-15,0 0 12 16,0 0-5-16,13-37-34 0,-13 37 9 15,0 0 63-15,0 0 18 16,-46-30-12-16,6 16 7 16,40 14 66-16,-39-8 57 0,39 8 16 15,-33-14-59-15,33 14-60 16,0 0-14-16,-26-37-32 16,13 0 1-16,13 3-16 0,0-10 1 15,0-4-15-15,0-7 2 16,0-5 2-16,6-10-10 15,-6 0 3-15,0 0-64 0,0 3-7 16,0 12-70-16,0 3-86 16,0 12-142-16,0 3-165 0,-6 7-32 15</inkml:trace>
  <inkml:trace contextRef="#ctx0" brushRef="#br0" timeOffset="7748">789 219 1769 0,'6'-34'251'0,"1"1"-37"0,0-4-88 16,-7 8-24-16,13 3-52 16,-13 26-30-16,26-34-14 0,7 16 15 15,0 11-18-15,0 10 15 16,6 8 13-16,-6 8-26 0,-33-19 4 15,33 48 2-15,-7-7-29 16,-13-1-86-16,-13 1-192 16,-6-1-349-16,-8 9-136 0</inkml:trace>
  <inkml:trace contextRef="#ctx0" brushRef="#br0" timeOffset="19675">2024 2413 773 0,'0'0'197'0,"0"0"28"15,0 0-43-15,0 0-45 16,0 0-51-16,0 0-11 0,0 0-1 16,0 0-45-16,0 0 11 15,0 0 2-15,26-7-51 16,7-4-3-16,0-4 47 16,7 0-35-16,-1 4-19 0,7-4 35 15,0 4-30-15,7-4 30 16,-7 4-3-16,0 0-16 0,6 0 15 15,-6 0-5-15,7 4-32 16,6-1 17-16,-7-6 22 0,8 2-5 16,-1 1-21-16,0 4 12 15,13 0 9-15,0-1 2 16,1 1-24-16,6-1 20 0,6 1-7 16,-6-4-5-16,0 4 16 15,0 3-19-15,-1-4 22 16,1 5-31-16,0-1 20 0,-7 0-3 15,7 1 6-15,-6-1 0 16,-1-3 8-16,0-1-12 0,0 1-10 16,7 3 12-16,0-3-4 15,0 3 18-15,6 0-32 16,-6 1 31-16,7 3-35 0,-14 0 21 16,-6 0 0-16,-7 3 0 15,0 1-13-15,0 0 6 0,-6-1 20 16,6 1-26-16,7-4 25 15,-1 0-37-15,1 0 41 16,0 4-15-16,6-4-9 16,0 0 11-16,1 4-6 0,5-4 6 15,-5 0 5-15,-8 3-11 16,1-3-24-16,-7 0 38 0,-6 0-14 16,-7 4 12-16,0-4-28 15,-7 0 28-15,7 0-12 0,0 0 17 16,0 0-44-16,0 4 37 15,-6-4-61-15,12 3 32 0,1 1-22 16,-1 0 45-16,-6-4-32 16,7 7 48-16,0-3-29 15,-1 3 9-15,7 1 0 16,0-5 0-16,7 1-8 0,0 0 22 16,-7-1-14-16,7 1 25 15,6 3-45-15,-6-7 29 0,13 8-29 16,-7-1 36-16,0 4-22 15,0 0 14-15,1 0-21 0,6 1 22 16,-14 2-9-16,8-3 10 16,-8 0-25-16,-6 1 15 15,7 2 12-15,-13-3-24 0,6 1 12 16,-7-1 10-16,-6 0 7 16,0 0-17-16,-6 0-21 0,-1 0 25 15,-6 4 6-15,-33-15-16 16,53 14-2-16,-14-2 11 15,-39-12-24-15,53 14 48 0,-53-14-31 16,52 19 19-16,-52-19-20 16,46 11 5-16,-46-11-13 15,0 0 26-15,46 18-25 0,-46-18 26 16,0 0-35-16,0 0 39 16,0 0-23-16,0 0 17 0,0 0-35 15,0 0 55-15,0 0-37 16,0 0 32-16,0 0-20 0,0 0 0 15,0 0-32-15,0 0-6 16,0 0-18-16,0 0-22 0,0 0-26 16,0 0 2-1,-13-51-25-15,13 51 53 0,-46-48 12 16,46 48 12-16,-66-41 49 16,20 11-19-16,46 30 13 0,-59-33 20 15,59 33-28-15,-46-33 24 16,46 33-25-16,0 0 9 0,0 0 4 15,0 0 0-15,-46-33 17 16,46 33 28-16,0 0-3 16,0 0-41-16,0 0 15 0,0 0 1 15,0 0-31-15,0 0-13 16,0 0 17-16,0 0 14 16,0 0-8-16,0 0-5 0,0 0 25 15,0 0-4-15,33 48 33 16,-33-48-15-16,53 44 13 0,-53-44-26 15,52 37 20-15,-52-37-1 16,59 30-40-16,-59-30 31 16,53 22-21-16,-53-22-7 0,0 0-18 15,39 14 21-15,-39-14-3 16,0 0 26-16,0 0-44 0,0 0 32 16,0 0-29-16,0 0 23 15,0 0-11-15,0 0 3 0,0 0-3 16,0 0 35-16,0 0-14 15,0 0 6-15,0 0-27 16,0 0 42-16,0 0-1 16,0 0-5-16,-46 41-11 0,0-11 22 15,7-4-37-15,-7-1 18 16,0-2-17-16,0-1 3 0,0 0-39 16,46-22-305-16,-59 29-340 15</inkml:trace>
  <inkml:trace contextRef="#ctx0" brushRef="#br0" timeOffset="20860">5974 1231 1176 0,'0'0'163'16,"0"0"-35"-16,0 0-77 0,0 0-32 15,0 0 0-15,0 0 79 16,0 0-13-16,0 0-78 0,-7 41 24 16,7-41-40-16,-13 40 16 15,13-40 9-15,0 0 3 16,-26 41-16-16,26-41-6 0,0 0 17 15,-46 37-19 1,46-37 13-16,-46 18 2 0,46-18-8 16,-40 0-52-16,40 0-3 15,0 0-22-15,-33-44 9 0,20 3 24 16,13 41-1-16,7-44 46 16,-7 44-52-16,0 0 82 15,0 0-24-15,0 0 9 0,0 0 63 16,0 0 5-16,0 0 14 15,0 0-46-15,0 0-20 0,-33 44-18 16,33-44-20-16,-26 37-9 16,26-37 31-16,0 0-14 15,0 0 19-15,0 0-27 16,0 0-58-16,0 0-83 16,-40 8 14-16,40-8 24 0,0 0 10 15,-20-52 44-15,7 8 14 16,13 44 41-16,0-34-7 0,0 34 20 15,0 0 107-15,0 0 17 16,0 0-28-16,0 0-51 16,-39 48 19-16,13-11-17 0,-1 0-18 15,1-4-31-15,26-33 9 16,-39 34-22-16,39-34 12 16,-33 26-27-16,33-26 20 0,-40 7 12 15,40-7-8-15,0 0-38 16,-33-33-36-16,7-4-13 15,20-15 25-15,-1-14 16 16,7-5 22-16,7-3-8 0,-1 4 23 16,1 11-15-16,-1 7 47 15,1 8 26-15,-7 44-11 0,0-44 26 16,0 44-2-16,0-37-14 16,0 37-9-16,0 0-17 15,0 0-8-15,0 0 6 0,0 0-24 16,0 0-5-16,0 0-31 15,0 0 11-15,0 0 119 16,0 0-19-16,0 59-9 0,6 4 4 16,1 3-12-16,0 1-26 15,6 3 7-15,0-11-17 16,-7 0 2-16,1-7-16 16,-7-11 21-16,0-5-14 0,-13-2-20 15,13-34-29-15,-46 33-43 16,0-7-88-16,6-4-81 0,1-7-85 15,0-12-25-15,39-3-11 16,-46-3 54-16,46 3-1 16</inkml:trace>
  <inkml:trace contextRef="#ctx0" brushRef="#br0" timeOffset="21163">5060 791 761 0,'0'0'117'0,"0"0"29"0,0 0-54 15,0 0 8-15,0 0 1 16,0 0-4-16,0 0 12 16,0 0 17-16,0 0-18 0,0 0 7 15,20 59 26-15,-14-3 5 16,8-1-25-16,-8-3-10 15,1 3-26-15,-7-3-20 0,0 0 5 16,0-4-45-16,-7 4-17 16,1-12 11-16,-8-3-19 15,8 0-72-15,6-37-57 0,0 0-101 16,-20 41-177-16,20-41-83 16,0 0 32-16</inkml:trace>
  <inkml:trace contextRef="#ctx0" brushRef="#br0" timeOffset="21828">4837 1249 821 0,'-20'-44'187'15,"20"44"-1"-15,0 0-51 0,0 0 1 16,0 0-4-16,-7-41-39 15,7 41-55-15,0 0-35 0,0 0 22 16,0 0 11-16,0 0 5 16,0 0-12-16,40 37-8 0,-40-37-1 15,20 48 1 1,-7-7-24-16,-13-41 5 0,-7 48 9 16,7-48 0-16,-20 41-45 15,20-41-5-15,0 0 3 0,-46 29-8 16,46-29-13-16,0 0-35 15,-52-11 21-15,52 11 39 16,-26-40 16-16,26 40-21 0,-7-45 106 16,7 45 11-16,0 0-28 15,0 0-9-15,0 0 14 0,0 0-40 16,0 0-12-16,0 0 10 16,0 0 19-16,0 0 16 0,0 0-11 15,0 0-23 1,0 0 12-16,-13-40 33 0,13 40 20 15,0 0 7-15,0 0 4 16,0 0 1-16,0 0-19 0,0 0-39 16,0 0 0-16,0 0-16 15,0 0 0-15,0 0-6 0,0 0 16 16,-46 25 15-16,46-25-2 16,-46 41-7-16,13-4 7 15,13 0 10-15,1 0 17 0,12 7 1 16,-6 1 11-16,6-1 3 15,7 8-13-15,7-4-14 16,-1-4-16-16,1-3-26 0,-7-4 7 16,7 0-9-16,-1-4-6 15,7 0 13-15,-6 0-9 16,-1 1-8-16,1-5 9 0,0 4-5 16,6 4-16-16,-7-7 15 15,-6-30-4-15,7 33-77 0,-7-33-233 16,0 0-206-16,0 0-405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09.0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7137 2272 1147 0,'0'0'221'0,"0"0"47"0,0 0 4 15,0 0-134-15,0 0-88 16,-40-18-17-16,-12 25-24 16,-14 19-1-16,-6 7 21 15,6 15-46-15,0 4 26 0,7 4 16 16,20 3-35-16,12-4 13 15,14-3 2-15,26 0-9 16,27-8 17-16,12-7-2 0,14-4-3 16,6-11-8-16,7-3-7 15,7-8 3-15,6-8 12 16,-7 1-22-16,-6 0-9 0,-13-4 42 16,-20 0-25-16,-7 4 30 15,-39-4 74-15,0 0-6 16,0 0-20-16,0 0 2 15,-59 29-6-15,0-7-12 0,-7-3-15 16,0-1-26-16,-13 1-4 16,1-5-1-16,5-2-16 0,-6-1 17 15,1-8 1-15,-1-3-26 16,-7-7 28-16,1-8-19 16,-1-7-11-16,1-15 32 0,0-4-22 15,-1-10 12-15,1-12-6 16,6-7 10-16,13-8-10 0,-6 1 10 15,13-5-16-15,6 1 25 16,7-4-1-16,0 7-11 16,7 5-4-16,12 2 0 15,-5 1-3-15,5 7-3 0,8 8-5 16,-8 3-5-16,1-3-44 16,-7 3-42-16,0 4-22 0,0 4-14 15,33 44-55-15,-46-52-43 16,46 52-104-16,0 0-99 15,-32-37-19-15</inkml:trace>
  <inkml:trace contextRef="#ctx0" brushRef="#br0" timeOffset="1344">4850 2657 1148 0,'0'0'42'16,"0"0"101"-16,0 0-37 16,0 0 29-16,0 0-66 0,0 0-17 15,0 0-17-15,0 0 2 16,0 0 37-16,39 33-10 0,-39-33-23 15,40 48-15 1,-8-11-8-16,-32-37-5 0,27 44 7 16,-27-44-20-16,19 37 0 15,-19-37 30-15,0 0-4 0,0 0-19 16,0 0-20-16,0 0-19 16,-39 22-64-16,39-22-25 0,0 0-71 15,-46-44 45-15,13-8-13 16,20-11 100-16,13 8 9 15,-7 3 57-15,7 12-54 0,0 40 58 16,0 0 7-16,0 0 12 16,0 0 37-16,0 0 29 15,40 0 1-15,-40 0-31 0,39 25-12 16,-39-25 44-16,33 37-13 16,-33-37-8-16,20 45 33 15,-20-45 25-15,0 48-1 0,-13-11-23 16,-14 3-28-16,-12-6-32 15,-7-1-17-15,-13 0-13 0,0-3-5 16,0-4-2-16,-1-8-10 16,1-11 2-16,7 1-10 0,-1-12 12 15,7-7-13-15,-6-15-1 16,6-14-28-16,0-16-35 16,0-18 11-16,0-18-8 15,-7-15 22-15,7-15 8 0,7-4 13 16,-1-3 10-16,7 14 9 15,7 8-17-15,0 19 33 0,6 14 13 16,0 15-2-16,14 10 0 16,-7 9 6-16,13 40-11 15,0 0-11-15,-7-37-1 0,7 37 2 16,0 0-22-16,0 0 6 16,0 0 6-16,0 0-5 0,0 0 12 15,0 0-4-15,0 0 17 16,13 41-24-16,0 10 25 15,-6 16 47-15,13 3-16 16,-7 11 3-16,6 1-11 0,1 3-2 16,0-1 6-16,6 1-5 15,0 0-19-15,-6-3 8 0,13-5-2 16,0-3-10-16,0-4 4 16,6-3-1-16,-13-8-7 0,7-7-3 15,-6-4 2-15,-8-4 9 16,-6-3-5-16,7-1 0 15,-20-40-10-15,13 48 3 0,7-11-16 16,-20-37 13-16,13 45-6 16,-13-45 15-16,20 44-11 15,-20-44 5-15,0 0-9 0,33 48 3 16,-33-48 5-16,0 0-6 16,26 52 6-16,-26-52-1 15,20 48 13-15,-20-48 32 0,6 52-8 16,-6-52-27-16,0 51-8 15,0-51-7-15,-6 56 7 0,6-56 3 16,-20 62-6-16,7-17 0 16,13-45-6-16,-7 59-3 0,1-11-3 15,6-48 10-15,-7 59 36 16,-6-7 27-16,-7-8-1 16,-6 0-22-16,-13 1-14 15,-14 3-18-15,-6 0 0 0,-7-4-2 16,-13 4 2-16,-13 0-4 15,-13-3-5-15,-13-8-3 0,-14-4 3 16,-19-15-3-16,7-10 0 16,-7-19 0-16,0-15 0 15,13-26 0-15,13-22-4 0,6-15-3 16,14-10 7-16,20-12 6 16,19 0-6-16,20 8 0 0,13 3 0 15,20 0 8-15,20 11-3 16,12 4-5-16,21 4-5 15,12 4-1-15,14 6 1 16,6 1 5-16,7 4-18 0,0 6 9 16,0 5-37-16,-7 7-27 15,-13 0-65-15,-6 7-31 0,-7 1 0 16,-46 40-17-16,33-45-44 16,-33 45-84-16,33-37-132 0,-33 37-99 15</inkml:trace>
  <inkml:trace contextRef="#ctx0" brushRef="#br0" timeOffset="2200">302 2708 1285 0,'0'0'178'16,"0"0"0"-16,0 41-20 15,0-8-19-15,0-33-44 16,7 41-27-16,0-12 2 0,-7-29-10 16,19 37 6-16,-19-37-30 15,40 30-5-15,-14-15 2 16,-26-15-13-16,39 7 8 0,-39-7 35 15,33-7-4-15,-33 7 21 16,0 0-32-16,0 0-22 0,27-37 19 16,-21 7-10-16,-6 30-13 15,-13-37-10-15,-13 8-9 0,-7 7-11 16,0-1 8-16,-6 5 9 16,-1-4-14-16,7 0 8 15,0-1 10-15,7-6-6 16,6-8-18-16,1-4 5 0,6-3 11 15,13 0-8-15,0-8-9 16,6 0 12-16,14 4 0 0,0-4-8 16,6-3-21-16,0 7-19 15,7 0-54-15,-7 4-117 16,7 7-114-16,0 0-129 0,-33 37-37 16</inkml:trace>
  <inkml:trace contextRef="#ctx0" brushRef="#br0" timeOffset="2996">460 2010 759 0,'0'0'153'15,"0"0"8"-15,-39 19-37 0,39-19-42 16,0 0-38-16,0 0-5 16,0 0 1-16,0 0 25 15,0 0-10-15,0 0-2 16,0 0-7-16,0 0-13 0,0 0 3 16,0 0-16-16,0 0-15 15,0 0 25-15,33 7-23 0,-33-7-3 16,46-4 11-16,-46 4 9 15,0 0 83-15,39-18-23 16,-39 18-41-16,0 0-32 0,0 0 35 16,0-37 8-16,0 37-1 15,0 0-2-15,-26-33-5 0,26 33-20 16,-40-23-16-16,40 23 1 16,-39-11-14-16,39 11 3 15,-46 0 0-15,46 0-6 0,0 0 2 16,0 0 13-16,0 0-26 15,0 0 6-15,0 0 28 16,0 0-21-16,0 0 10 0,0 0 20 16,0 0-20-16,0 0-22 15,0 0 38-15,46 34-5 0,-46-34 6 16,26 22 53-16,-26-22 2 16,0 0-8-16,0 0 32 0,0 0-1 15,0 0-5 1,0 0-37-16,0 0-39 0,0 0-13 15,-52 7 12-15,12-3-19 16,-6-8 0-16,7-7 15 0,-1-4-18 16,40 15 6-16,-59-44 8 15,13-8-11-15,13-11-19 0,0-22 4 16,7-11-3-16,6-7-19 16,14-4 4-16,-7 7 23 0,6 4 10 15,14 11-10-15,-1 4-4 16,1 7 14-16,13 4-13 15,6 7 13-15,0 0-10 0,7 0-7 16,6 0-11-16,7 4-9 16,0-4 9-16,14 1-22 15,5-5 24-15,1-3-10 0,6 0 19 16,1 7-7-16,-14 8 18 16,0 10-19-16,-20 8-22 0,-6 11-70 15,-33 26-52-15,0 0-93 16,33-22-165-16,-33 22-8 0,0 0-105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53.6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778 576 712 0,'0'0'172'0,"0"0"6"15,0 0-1-15,0 0-9 0,0 0-39 16,0 0 8-16,0 0-3 16,0 0-38-16,0 0-39 0,0 0 16 15,0 0-9-15,39-41-31 16,-39 41-9-16,39-44-3 16,1 7-9-16,-14 0-21 0,-26 37 19 15,46-51-14-15,-20 3 12 16,1-1-11-16,-14 1 12 15,0 4 4-15,-13 3-7 16,-7 12-17-16,7 29-3 0,-19-26 14 16,19 26-11-16,-46-15-7 15,0 15 4-15,0 8 9 0,6 6 23 16,1 5-46-16,39-19 31 16,-46 44 5-16,20-3-13 15,12 0 38-15,8-1-17 0,6 1-9 16,6-1 16-16,8 1 3 15,5 0-42-15,1-4 31 0,-20-37-15 16,26 48-6-16,-6-11 16 16,-20-37-32-16,20 44 47 15,-20-44 12-15,13 52-17 16,-7-15-2-16,-6 0-15 0,0-4-3 16,-13-4 8-16,13-29-13 15,0 34-9-15,0-34-105 16,0 0-162-16,0 0-73 0,0 0-5 15,0 0-17-15</inkml:trace>
  <inkml:trace contextRef="#ctx0" brushRef="#br0" timeOffset="376">883 1108 958 0,'0'0'173'0,"0"0"-8"15,0 0-25-15,0 0-17 16,0 0 9-16,0 0-55 0,0 0-34 16,0 0-8-16,0 0-9 15,0 0-40-15,0 0 32 16,0 0-25-16,39-26 4 0,-39 26 29 15,20-37-29-15,-20 37-11 16,6-37 26-16,-6 37-12 16,0 0-15-16,0 0-3 0,0 0 21 15,0 0-19-15,0 0-3 16,-39 26 38-16,39-26-2 0,-26 37-20 16,26-37 8-16,-20 33-8 15,20-33 0-15,0 0-83 0,0 0-48 16,0 0-63-16,0 0-83 15,0 0-79-15</inkml:trace>
  <inkml:trace contextRef="#ctx0" brushRef="#br0" timeOffset="1012">265 561 695 0,'0'0'135'16,"0"0"7"-16,0 0-23 0,0 0-39 15,0 0-3-15,0 0-53 16,0 0 10-16,0 0 4 0,-13-44 67 16,13 44 32-16,0 0-65 15,0 0-26-15,13-55-16 0,0 10-3 16,0 5-30-16,0-5 24 16,-13-6-11-16,7-9-28 15,-14-2 18-15,1 10 26 16,-1 4-17-16,1 18 17 0,6 30-11 15,-13-29-7-15,13 29-19 16,0 0 20-16,0 0-7 0,-46 7-27 16,46-7 14-16,-53 26 30 15,14 0-38-15,39-26 10 16,-46 41 13-16,46-41 12 0,-46 44-16 16,46-44-10-16,-33 44 14 15,33-44-1-15,-7 52-9 0,14-15 25 16,-7-37 0-16,33 48-19 15,-1-4 17-15,1-3-26 16,7-4 9-16,-40-37-12 0,39 48 26 16,-6-8 9-16,-33-40-5 15,20 49-4-15,-20-49-5 16,13 44 7-16,-7-7-16 0,-6-37-11 16,0 37 6-16,0-37 13 15,0 37-24-15,0-37 4 0,0 0 14 16,0 0-77-16,7 37-150 15,-7-37-52-15,13 29-80 0,-13-29-104 16</inkml:trace>
  <inkml:trace contextRef="#ctx0" brushRef="#br0" timeOffset="1345">324 1252 1235 0,'0'0'131'0,"0"0"-54"16,0 0-18-16,0 0-12 16,0 0-12-16,0 0 44 0,0 0 0 15,0 0 7-15,0 0 36 16,0 0-30-16,0 0 22 15,0 0-31-15,0 0-48 16,0 0-13-16,0 0-2 0,0 0-3 16,0 0 38-16,0 0 5 15,0 0-27-15,-20-26-24 0,20 26-6 16,0 0-20-16,0 0 9 16,0 0-44-16,0 0-111 0,0 0-272 15,0 0-86-15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6:07.3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697 0 1797 0,'6'37'36'15,"-6"-37"51"-15,-52 48-31 16,-27-8-52-16,-13 8 11 0,-20 4 4 16,-6 4-52-16,-7-5-334 15,0 8-198-15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6:04.4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4442 1094 992 0,'0'0'195'16,"0"0"35"-16,0 0 17 15,0 0-20-15,0 0-57 0,0 0 1 16,0 0-47-16,0 0-37 16,0 0-35-16,0 0-17 15,0 0 55-15,-26 48-21 16,-13 0-32-16,-7-4-18 0,6 1-23 15,1-1 4-15,13-3-5 16,-14-5-143-16,40-36-147 0,-46 37-173 16,46-37-89-16,-52 34 46 15</inkml:trace>
  <inkml:trace contextRef="#ctx0" brushRef="#br0" timeOffset="-2295">605 2158 1262 0,'0'0'95'0,"0"0"29"15,0 0-19-15,-40-22-75 16,40 22 6-16,0 0 16 0,0 0-12 15,-19 40 30-15,12-3-63 16,14-3 1-16,6-5 9 16,-13-29 6-16,46 41 1 0,0-15-19 15,6-8-10-15,1-11 5 16,-1-10-5-16,-12-5 2 16,-1-14-2-16,-12-7-36 0,-14-8 16 15,-13-11 1-15,-13-8 11 16,-14-3 24-16,-12 4-8 15,-1 7 38-15,-12 14-36 16,6 16-8-16,0 14 24 0,-7 12 26 16,1-1-2-16,12 15-32 15,40-22-1-15,-39 37 5 16,13 0 31-16,6 0 7 0,20 0-32 16,0 0-23-16,7-4 16 15,6-3-16-15,-13-30-100 0,26 33-165 16,-26-33-166-16,26 33-184 15</inkml:trace>
  <inkml:trace contextRef="#ctx0" brushRef="#br0" timeOffset="-1948">848 2564 1575 0,'0'0'248'16,"0"0"-52"-16,-20-26-77 16,20 26-53-16,0 0-41 0,0 0 42 15,-13 30 1-15,6 18-12 16,21 4-32-16,-1 11 2 15,13 3-4-15,0 4 17 0,14 8 5 16,-7-4-37-16,6 0 8 16,0-12-3-16,-12-6-29 0,-1-8 13 15,-6-15-57-15,-20-33-72 16,19 33-62-16,-19-33-136 0,0 0-124 16,0 0 43-16,-6 34 93 15,6-34 44-15</inkml:trace>
  <inkml:trace contextRef="#ctx0" brushRef="#br0" timeOffset="-1616">519 2871 1100 0,'0'0'244'16,"0"0"21"-16,0 0-41 0,0 0-42 15,0 0-70-15,0 0-32 16,0 0 124-16,0 0-7 16,-26 52-72-16,6 7-39 0,1 4-33 15,-1-1 17-15,-6 5-8 16,-1-1-23-16,8-7-20 0,-8-3-12 15,-5-1-2-15,-1-7-5 16,0-3-8-16,0-5-49 0,-6-3-110 16,6-7-118-16,33-30-154 15,-33 29-139-15,33-29 45 0</inkml:trace>
  <inkml:trace contextRef="#ctx0" brushRef="#br0" timeOffset="-1087">861 3595 961 0,'0'0'104'0,"0"0"67"0,0 0 2 16,0 0-13-16,0 0-47 15,0 0-61-15,0 0 16 16,0 0 155-16,0 0-16 0,7 30-56 16,-7-30-44-16,19 44-1 15,8-7-8-15,-8 4-25 0,8-5-17 16,-1 1-22-16,0 0-12 15,7 0-12-15,-7-3-6 0,-26-34 1 16,33 40-5-16,-33-40-6 0,26 33-89 16,-26-33-52-16,0 0-84 15,0 0-170-15,0 0-38 0,0 0 90 16,-39 26 30-16,6-7 31 16,0-8 35-16</inkml:trace>
  <inkml:trace contextRef="#ctx0" brushRef="#br0" timeOffset="-823">493 3983 1332 0,'0'0'146'0,"0"0"13"15,0 0 22-15,0 0-62 16,0 0 5-16,0 0 33 0,-33 15-6 16,33-15-45-16,-26 33-66 15,-7 0-1-15,33-33-21 16,-52 52-22-16,-8-8 4 0,1-3-52 16,-13-11-172-16,-7-8-230 0,0-8-156 15</inkml:trace>
  <inkml:trace contextRef="#ctx0" brushRef="#br0" timeOffset="1097">4252 706 546 0,'0'-33'128'15,"0"33"-6"-15,0 0 17 0,0 0-47 16,0 0-35-16,0 0-36 15,0 0 6-15,0 0 110 0,0 0-30 16,0 0-54-16,-13 51-22 16,6-6-16-16,-6-8 5 15,13-37 40-15,-20 48-18 16,1-8 9-16,19-40 24 0,-27 45-28 16,27-45-15-16,-46 37-3 15,46-37-29-15,-46 29 6 0,7-18 10 16,39-11-9-16,-46 4-12 15,46-4-12-15,-40-22-71 16,40 22 43-16,0 0 42 0,0 0-16 16,0 0-5-16,0 0 21 15,-26-33 10-15,26 33 7 0,0 0-4 16,0 0-17-16,0 0-2 16,0 0 26-16,0 0-21 15,0 0-9-15,0 0 13 0,0 0-19 16,0 0 11-16,0 0 20 0,0 0-3 15,0 0-9 1,0 0-30-16,0 0 27 0,0 0-4 16,0 0 7-16,0 0-30 15,0 0 23-15,0 0 20 0,0 0-13 16,0 0 4-16,0 0-25 16,0 0 44-16,0 0-20 0,0 0-3 15,0 0-8-15,0 0-12 16,0 0 50-16,0 0-12 15,0 0-26-15,-13 36 5 0,13-36 12 16,-7 41-5-16,7-41-8 16,0 0 12-16,0 0 9 15,-19 41-14-15,19-41-7 0,0 0-1 16,0 0 19-16,0 0 0 16,0 0-33-16,0 0-19 0,0 0-24 15,-40 3 42-15,40-3 7 16,0 0 18-16,0 0-10 15,0 0-44-15,0 0 28 0,0 0 14 16,-39 4 32-16,39-4-28 16,-40 19-12-16,40-19-12 0,-39 29 62 15,39-29-40-15,0 0 8 16,0 0 0-16,-46 37 3 16,46-37-1-16,0 0-10 15,0 0 5-15,0 0 21 0,0 0 10 16,-39 15-58-16,39-15 21 15,0 0-68-15,0 0 91 0,0 0-5 16,0 0 8-16,0 0 12 16,0 0-22-16,0 0-32 0,0 0 14 15,0 0 81-15,0 0-20 16,0 0-13-16,0 0 18 16,6 52-9-16,1-4 19 0,-1-4-9 15,-6 0-10-15,0-3 8 16,-13-4 16-16,13-37-16 15,-39 44-17-15,-1-11-22 0,-6-7-18 16,-6-3 2-16,-14-16 21 16,7-7-17-16,0-7 8 0,6-16-14 15,7-3-4-15,13-10 6 16,7-9 24-16,6-3-9 16,20 0-11-16,7-4-6 0,19 4-12 15,14-3 5-15,6-5 1 16,13 1-80-16,0-4-105 0,7 0-127 15,6-12-72-15,0 9-63 16</inkml:trace>
  <inkml:trace contextRef="#ctx0" brushRef="#br0" timeOffset="1456">4331 0 818 0,'0'0'118'0,"0"0"-30"15,0 0-64-15,0 0-28 16,0 0 69-16,0 0 65 16,0 0-38-16,0 0-47 0,0 0-10 15,0 0-9-15,0 0-3 16,0 0-9-16,0 0-30 15,0 0 38-15,46 34-27 0,-46-34 27 16,0 0-22-16,39 14 14 16,-39-14-14-16,0 0 52 0,0 0-7 15,0 0-15-15,0 0-18 16,0 0-19-16,0 0-29 0,0 0 36 16,0 0-40-16,0 0 40 15,0 0-178-15,0 0-7 16,0 0-87-16,-26 63-19 15,-7-7-16-15</inkml:trace>
  <inkml:trace contextRef="#ctx0" brushRef="#br0" timeOffset="1897">3102 647 842 0,'0'0'132'0,"0"0"9"16,0 0-44-16,0 0 34 0,0 0 0 15,0 0 1-15,-26 33-30 16,26-33-53-16,0 0-44 16,-53 37 4-16,14-15 4 0,39-22 13 15,-40 11 31-15,40-11 66 16,0 0-15-16,-46-11-73 16,46 11 36-16,-26-40-26 0,6-1-5 15,14-7 7-15,6-4-33 16,6-3 4-16,1-1-15 0,-1 1 9 15,7-1-30-15,7 8 29 16,-7 4-15-16,-13 44 11 16,13-37-13-16,-13 37-83 0,0 0-101 15,0 0-85-15,0 0-136 16,0 0-29-16</inkml:trace>
  <inkml:trace contextRef="#ctx0" brushRef="#br0" timeOffset="2109">2780 1061 1137 0,'0'40'248'0,"0"-40"29"15,0 0-79-15,0 0-102 16,0 0-30-16,0 0-29 0,0 0-14 15,0 0-118-15,0 0-183 16,33 4-183-16,-33-4-114 0</inkml:trace>
  <inkml:trace contextRef="#ctx0" brushRef="#br0" timeOffset="2548">2556 510 1081 0,'0'0'234'0,"0"0"-66"16,0 0-2-16,0 0-38 0,20 52-26 16,-7-12-53-16,-13-40-30 15,-6 48-7-15,-1-7 21 16,7-41-30-16,-26 37 2 0,26-37 1 15,0 0-33-15,0 0-40 16,-40 26-14-16,40-26-63 16,0 0 26-16,0 0-6 0,-26-59 38 15,20 14 41-15,6 45 76 16,-14-51 0-16,14 51-15 0,0 0-13 16,0 0 125-16,0 0 55 15,0 0-24-15,0 0-52 0,-46 44-6 16,7-7-15-1,6 4-27-15,33-41-18 0,-66 48-10 16,7-19-15-16,13-3-8 16,-6-15-8-16,6-7 26 0,0-8-22 15,0-7-7-15,6-11-56 16,40 22-108-16,-46-55-82 0,7 7-46 16,19-4-52-16,7 0-89 15</inkml:trace>
  <inkml:trace contextRef="#ctx0" brushRef="#br0" timeOffset="2721">2740 152 2038 0,'0'0'224'16,"0"0"-57"-16,0 0-63 0,0 0-144 15,0 0-309-15,0 0-331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6:11.0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3293 297 809 0,'-7'37'32'0,"7"-37"4"15,0 0-19-15,-6 44 16 16,6-44-4-16,-20 45 1 0,20-45-30 16,-39 48 0-16,39-48 5 15,-40 44 10-15,40-44 14 16,-46 30-46-16,46-30 34 0,0 0-9 16,-46 18 8-16,46-18 13 15,0 0-29-15,0 0-7 16,-39-48-8-16,26 4 55 0,13 44 19 15,-7-48-45-15,7 48-21 16,0 0 3-16,0 0 30 16,0 0 63-16,0 0-46 15,0 0-16-15,-20 37 33 0,20-37 52 16,0 0 6-16,-26 44-40 16,26-44-24-16,0 0-30 15,-39 33-24-15,39-33 19 0,-33 15 5 16,33-15-32-16,0 0-40 15,0 0-37-15,0 0 6 0,-40-48 2 16,21 4 37-16,19 44 26 16,0 0-2-16,-7-45 5 15,7 45-25-15,0 0 92 16,0 0 15-16,0 0 1 16,0 0 52-16,-26 48-26 0,0-11-64 15,26-37-1-15,-33 45-18 16,33-45 3-16,-41 37-14 0,41-37 24 15,-39 22-26-15,39-22 1 16,0 0-7-16,-39-4-25 16,39 4 18-16,0 0-10 0,-33-59 17 15,26-8-72-15,7-3 62 16,13-11-4-16,-6 6 56 0,6 12 29 16,-6 11-6-16,-7 52-33 15,0 0-47-15,6-40 19 16,-6 40 18-16,0 0 17 15,0 0-4-15,0 0 32 16,0 59-3-16,7-4 20 0,-1-2 5 16,1-1 8-16,-1-4-23 15,1 0-7-15,0-7-26 0,-7 3-8 16,0-4-11-16,-7-6-24 16,0-5 1-16,7-29-14 15,-26 41-86-15,26-41-82 0,0 0-61 16,-46 33-127-16,46-33-49 15,-39 11-12-15,39-11 10 16</inkml:trace>
  <inkml:trace contextRef="#ctx0" brushRef="#br0" timeOffset="276">2589 41 771 0,'0'0'187'16,"-20"-41"126"-16,20 41-30 16,0 0-66-16,0 0-59 0,0 0-96 15,0 0-39-15,0 0-13 16,0 0 125-16,0 0-12 16,0 48 5-16,0 4-43 15,0 4-55-15,0-1-4 0,7-2-3 16,-7-1-6-16,6-4-21 15,-6-8-16-15,0-40 26 16,0 45-172-16,0-45-240 0,0 0-131 16,-6 36-54-16</inkml:trace>
  <inkml:trace contextRef="#ctx0" brushRef="#br0" timeOffset="1119">2366 334 823 0,'0'0'79'0,"0"0"6"16,0 0-47-16,0 0 35 16,0 0-3-16,0 0-22 0,0 0-18 15,0 0-24-15,0 0 21 16,0 0 33-16,0 0 4 15,0 0-5-15,0 0-45 0,0 0 39 16,0 0-60-16,0 0-2 16,0 0 25-16,0 0-21 15,0 0 0-15,0 0 22 16,0 0-35-16,0 0 26 0,0 0 22 16,0 0-48-16,0 0 42 15,0 0-21-15,0 0-15 0,0 0 26 16,0 0-18-16,0 0 33 15,0 0 23-15,0 0-92 16,0 0 19-16,0 0 40 0,0 0-55 16,0 0 55-16,0 0-23 15,0 0-20-15,0 0 40 0,0 0-16 16,0 0-8 0,0 0 26-16,0 0-57 0,0 0 83 15,0 0-35-15,0 0-29 16,0 0 36-16,0 0-12 15,0 0-4-15,0 0-12 0,-40 48 3 16,40-48-107-16,0 0 2 16,0 0 57-16,0 0 19 0,0 0 53 15,0 0-15-15,0 0 9 16,0 0 2-16,0 0-8 16,0 0-13-16,0 0 17 0,0-48 9 15,0 48 24-15,0 0-23 16,0 0-6-16,13-44 5 15,-13 44-34-15,0 0 36 16,0 0-22-16,0 0 24 0,0 0-23 16,0 0 16-16,0 0-5 15,0 0 21-15,0 0-23 16,0 0 4-16,0 0-10 0,0 0 5 16,0 0-14-16,0 0 22 15,0 0-13-15,0 0 61 0,0 0 36 16,-46 37 34-16,46-37 10 15,-39 62-19-15,19-2 28 16,14 2-57-16,-1-3 7 16,7 4 2-16,13 0-33 0,-6-4-16 15,6 1-12-15,7-12-22 16,-7 0 1-16,6-7-13 16,-5-4-7-16,-14-37-11 0,19 29 13 15,-19-29 7-15,0 0-3 16,0 0-126-16,0 0-125 0,0 0-242 15,0 0-197-15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6:21.1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372 469 914 0,'0'0'212'0,"0"0"-6"15,0 0-18-15,0 0-39 16,0 0-44-16,0 0-2 0,0 0-24 16,0 0-31-16,0 0-12 15,0 0-5-15,0 0-16 0,0 0 3 16,0 0-5-16,0 0-28 16,7-51-26-16,-7 51 26 15,26-52 24-15,-26 52-19 0,40-67-36 16,-8 16-7-1,-32 51 27-15,41-63 15 0,-21 15 18 16,-20 48-13-16,13-44-18 16,-13 44 24-16,0 0-13 0,0 0 3 15,0 0 10-15,0 0-4 16,0 0-4-16,-60-4-29 16,60 4 37-16,-53 22 22 0,53-22-22 15,-46 44 0-15,46-44-8 16,-26 59 14-16,5-11 37 0,14-3-17 15,7-45 4-15,0 59-16 16,14-7-3-16,-14-52-17 16,14 55 35-16,-14-55-9 15,19 44-13-15,-19-44-36 16,0 0-67-16,0 0-56 0,0 0-11 16,27 52-97-16,-27-52-67 15,0 44-15-15</inkml:trace>
  <inkml:trace contextRef="#ctx0" brushRef="#br0" timeOffset="344">464 946 1337 0,'0'0'238'0,"0"0"-102"16,0 0-79-16,0 0-34 16,0 0-18-16,0 0 34 0,41 30-27 15,-41-30-54-15,0 0 56 16,46 18-1-16,-46-18 13 16,0 0-36-16,0 0-15 0,0 0 21 15,0 0-23 1,0 0 12-16,26-48-10 0,-26 48 33 15,0-52 10-15,0 52-1 16,0 0-33-16,-39-37 9 0,39 37-12 16,0 0-22-16,-47-3-145 15,47 3-38-15,0 0-23 16,0 0-66-16</inkml:trace>
  <inkml:trace contextRef="#ctx0" brushRef="#br0" timeOffset="945">54 351 578 0,'0'0'131'0,"0"0"27"16,0 0 10-16,0 0-62 16,0 0-15-16,0 0-69 15,0 0-6-15,-7-48-1 16,7 48-8-16,28-52 9 0,-28 52-22 15,39-59 15-15,0 15-9 16,-39 44 9-16,33-59 11 16,-13 15 34-16,-20 44-2 0,0 0 38 15,0 0-9-15,14-45-35 16,-14 45-35-16,0 0-7 0,0 0-18 16,-53 8-7-16,53-8 14 15,-53 18 29-15,53-18-17 16,-54 22-14-16,54-22-22 0,0 0 22 15,-39 45 30 1,39-45-5-16,-20 55 5 0,20-11 16 16,0-44-3-16,20 59 4 15,6-14-9-15,-26-45 17 0,41 51-38 16,-41-51-1-16,39 45-3 16,-39-45-9-16,0 0 14 15,0 0 0-15,40 48-20 0,-40-48 4 16,13 52 9-16,-7-19-14 15,-6-33 19-15,0 0-7 0,0 0-129 16,-6 52-141-16,6-52-9 16,0 36-123-16</inkml:trace>
  <inkml:trace contextRef="#ctx0" brushRef="#br0" timeOffset="1233">173 987 1225 0,'40'18'223'16,"-40"-18"-50"-16,47 0 18 15,-47 0-28-15,0 0-20 0,32-18-25 16,-32 18-54-16,0 0 4 15,0 0 20-15,27-37 19 16,-27 37-56-16,0 0-35 0,0 0-12 16,0 0 14-16,0 0-12 15,0 0-95-15,0 0-135 0,-40-11-155 16,40 11-125-16,0 0-99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6:24.8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5124 1035 294 0,'0'0'90'0,"7"-30"42"16,-7 30 24-16,0 0 8 0,0 0 11 15,0 0-4-15,0 0 8 16,0 0-30-16,0 0-47 0,0 0 90 16,0 0-64-16,-7 33-67 15,1 1-23-15,6 3-34 16,-13-4 9-16,6 4-5 0,0 0-12 16,-6-8 20-16,-6 4-11 15,-1-10-8-15,20-23-49 0,-33 25 1 16,33-25 16-16,-33 12-14 15,33-12-19-15,-33-15-3 0,14-15-19 16,5-7 23-16,8-14 34 0,6-5 33 16,6 8-35-16,-6 4 17 15,7 14 44-15,-7 30-20 0,0 0 40 16,0 0 125-16,0 0-29 16,-13 48-67-16,0 8-24 15,0-1 2-15,-14 1 12 0,1-5-45 16,0 1-7-16,-1-8 8 15,-5-7-28-15,5-4-2 0,27-33-132 16,-33 34-157-16,33-34-133 16,-31 11-122-16</inkml:trace>
  <inkml:trace contextRef="#ctx0" brushRef="#br0" timeOffset="197">5302 1533 1762 0,'0'0'326'0,"0"0"17"15,0 0-32-15,0 0-105 0,0 0-104 16,0 0-53-16,0 0-33 16,0 0-136-16,0 0-126 0,0 0-153 15,0 0-235-15,19-11-19 0</inkml:trace>
  <inkml:trace contextRef="#ctx0" brushRef="#br0" timeOffset="453">4855 1038 1241 0,'0'0'109'0,"0"0"107"16,0 0 6-16,0 0-51 0,0 0-46 16,0 0 64-16,-33 26-27 0,-6 7-84 15,-1 8-33-15,1 7-22 16,-13-4-17-16,0 4-1 16,-1-3-15-16,7-1-103 0,-7-7-98 15,7-4-203-15,7-7-122 16,39-26-18-16</inkml:trace>
  <inkml:trace contextRef="#ctx0" brushRef="#br0" timeOffset="1468">4297 817 883 0,'0'-34'57'0,"0"34"16"0,0 0-36 16,0 0-43-16,0 0 13 15,0 0 68-15,0 0-43 0,0 0-7 16,13 45-7-16,-13-45-18 16,14 48 33-16,-14-48-39 0,6 48-11 15,-6-48 32-15,-13 44-4 0,13-44-20 16,-46 41-33-16,13-19-21 16,33-22 16-16,-46 7 17 0,46-7-44 15,-33-18 13-15,7-12 12 16,19-10-2-16,7-5 39 0,14-3 0 15,5 4 12-15,-19 44 7 16,33-37 5-16,-33 37-12 16,0 0 28-16,46-15-12 0,-46 15 10 15,0 0 3-15,33 19 1 16,-33-19-8-16,0 0-9 0,20 40 2 16,-20-40-3-16,0 0-15 15,0 0 8-15,0 37 5 0,0-37 64 16,0 0 20-16,0 0-36 15,0 0-38-15,0 0-2 0,-40 4 3 16,1-8-35-16,-7 4 34 0,6 0 27 16,-6 0-32-16,7 8 40 15,0-5-4-15,6 12-8 16,33-15 138-16,-40 30-10 0,14 7-33 16,6 3-11-16,7 8-17 15,7 8-12-15,-1 7 11 0,14 3 4 16,6 8-10-16,6 4 9 15,1 3-13-15,0 0-23 0,0 4-18 16,-7-4-20-16,0-3-29 16,0-4 7-16,-6-11-6 0,-1-15-6 15,1-4-2-15,-1-11 7 0,-6-33-15 16,0 0 6-16,0 0 10 16,7 30-16-16,-7-30 13 15,0 0-7-15,0 0-124 0,0 0-107 16,0 0-270-16,0 0-161 15,0 0-105-15</inkml:trace>
  <inkml:trace contextRef="#ctx0" brushRef="#br0" timeOffset="3312">3102 865 502 0,'0'0'118'0,"0"33"-1"0,0-33-27 15,-26 41 20-15,19-12-31 16,7-29-6-16,-6 44-22 0,6-44 0 16,6 37-24-16,-6-37-17 0,0 0 8 15,33 30-12-15,0-19 2 16,-33-11 1-16,40-11-13 0,-8-8-10 16,-5-10 23-16,-8-8-7 15,-5-4-2-15,-14 1 0 0,0-5-15 16,-7 8 48-16,0 4 151 15,1 4-25-15,6 29-124 16,0 0 31-16,-46 14-43 0,-7 23 65 16,1 15-14-16,6 11-13 15,-7 11-8-15,7 3-23 0,0-3-18 16,0 0 7-16,13-7-1 0,-6-12 28 16,-1-7-28-16,8-7 16 15,-1-12-17-15,-7-10-3 0,14-8-11 16,-7-4 3-16,-6-14 14 15,6-15 4-15,7-12-3 0,-1-14-1 16,8-14-15-16,12-16-1 0,7-7-9 16,0 7 5-1,13 8 4-15,0 7-10 0,14 12 12 16,5 6-6-16,1 12 0 0,7 7-92 16,-7 8-173-16,-33 18-178 15,32-8-5-15</inkml:trace>
  <inkml:trace contextRef="#ctx0" brushRef="#br0" timeOffset="3840">2005 1120 1362 0,'0'0'163'0,"-39"0"24"0,39 0-20 16,0 0-40-16,-19-37-50 15,6 0-43-15,13 0-22 0,13-4-127 16,-7-11-26-16,14 1-20 0,-7 6 91 16,-1 12 4-16,-12 33 21 15,0 0 2-15,40-22 19 0,-40 22 18 16,39 15 8-16,-39-15 8 16,0 0-20-16,33 48 23 0,-33-48-10 15,26 40 20-15,-26-40-38 16,7 41 11-16,-7-41-20 15,-13 37 38-15,13-37 68 0,-53 44 3 16,7-7-26-16,-12-7-30 0,5-1-6 16,-6-3-32-16,0 0 13 15,7 0-12-15,-1-8 25 0,7-7-1 16,13 1 1-16,33-12 1 16,0 0-21-16,0 0-29 0,-20-34 6 15,27 1 10-15,6 0 13 0,-13 33-3 16,53-45 26-16,-14 12-6 15,-39 33-7-15,40-29 11 0,-40 29 28 16,0 0 135-16,0 0-20 16,13 40-65-16,-13 8-30 15,-13 4 16-15,-14-4-4 0,-6 0-28 16,1 0-20-16,-14-4-10 16,0-3-20-16,-7-8 0 0,7 1-30 15,-7-16-108-15,7-7-151 0,7-15-160 16,39 4-40-16,-20-29-64 15</inkml:trace>
  <inkml:trace contextRef="#ctx0" brushRef="#br0" timeOffset="4012">2011 514 2119 0,'0'0'211'0,"0"0"-1"15,0 0-68-15,0 0-84 0,0 0-24 16,0 0-125-16,0 0-115 0,0 0-149 16,0 0-228-16,0 0 20 15</inkml:trace>
  <inkml:trace contextRef="#ctx0" brushRef="#br0" timeOffset="4245">1559 920 1476 0,'0'0'275'0,"0"0"-45"0,0 0-58 16,0 0-98-16,0 0 38 0,-26 15 92 16,26-15-93-16,-33 44-32 15,-7 1-47-15,1 3-13 0,-7 3-4 16,-13-6-12-16,6-1 4 15,1-3-107-15,-1-4-132 0,1-8-153 16,6-7-186-16,0-14-91 0</inkml:trace>
  <inkml:trace contextRef="#ctx0" brushRef="#br0" timeOffset="4477">1040 632 1337 0,'0'0'179'0,"0"0"156"15,0 0-56-15,0 0-113 16,20 33-67-16,-7 0 7 0,-7 1 0 16,1 6-25-16,-20 1-28 15,-7 11-26-15,-19 3-15 16,-21 4-12-16,-5 0-61 0,-21 4-200 15,1-7-304-15,-6-5-268 0</inkml:trace>
  <inkml:trace contextRef="#ctx0" brushRef="#br0" timeOffset="4992">489 248 728 0,'0'0'225'0,"-40"-30"74"16,40 30 35-16,0 0-44 15,0 0-77-15,0 0-101 0,0 0-68 16,-26-15-19-16,26 15 167 16,-20 37-69-16,20 11-41 15,-6 15-30-15,12 4-21 0,-6 3-13 16,7 7-12-16,6 5-11 15,0 3 5-15,-6-4-142 0,-1-3-180 16,-6 3-225-16,-6-4-83 0</inkml:trace>
  <inkml:trace contextRef="#ctx0" brushRef="#br0" timeOffset="5304">489 1604 1017 0,'0'0'209'16,"0"0"-22"-16,0 0-39 15,0 0-25-15,0 0-15 0,0 0-39 16,0 0-33-16,0 0 18 0,0 0-14 16,0 0-16-16,0 0-9 15,0 0 12-15,0 0 14 0,0 0-90 16,0 0 9-16,6-30 19 0,1 0-38 15,-7-3-7-15,0 0 23 16,0 33 30-16,-20-37 5 0,20 37-16 16,0 0 10-16,-39-11 7 15,-1 18 2-15,8 8 9 16,32-15-12-16,-27 33-24 0,27-33-138 16,-13 34-101-16,13-34-73 0</inkml:trace>
  <inkml:trace contextRef="#ctx0" brushRef="#br0" timeOffset="5704">3 0 953 0,'0'0'233'15,"0"0"58"-15,0 0-30 16,0 0-79-16,0 0-56 0,0 0-70 15,0 0-43-15,0 0 170 16,0 0-62-16,13 48 2 16,0 11-40-16,7 8 44 0,-7 10 14 15,0 5-57-15,0-5-40 0,0 8-7 16,-6 4-19-16,-1 3-16 16,1-7-2-16,-1-7-73 0,-6-1-163 15,0-10-155-15,-6-12-194 0,6-7-89 16</inkml:trace>
  <inkml:trace contextRef="#ctx0" brushRef="#br0" timeOffset="6005">173 1482 1487 0,'0'0'172'15,"0"0"-17"-15,0 0-37 0,0 0-24 16,-13 29-37-16,13-29-17 0,0 0-12 16,0 0-2-16,0 0 0 15,0 0-16-15,0 0 35 0,0 0 34 16,0 0 26-16,0 0 10 16,0 0-75-16,0 0-6 15,0 0-11-15,-19-29-23 0,19 29 8 16,-20-30 10-16,20 30 0 0,0 0-25 15,0 0-8-15,0 0 10 16,0 0-116-16,0 0-207 0,0 0-220 16,-20 33-43-16</inkml:trace>
  <inkml:trace contextRef="#ctx0" brushRef="#br0" timeOffset="6776">351 1681 425 0,'0'0'109'15,"0"0"-16"-15,0 0 8 0,0 0 4 16,0 0-44-16,0 0-14 16,0 0-4-16,0 0-28 0,0 0 20 15,0 0-8-15,0 0-10 16,0 0 11-16,0 0 3 16,0 0-37-16,0 0 21 0,0 0-15 15,0 0 8-15,0 0 9 0,0 0-24 16,0 0-3-16,0 0 41 15,-7-26-35-15,7 26 9 0,0-29-15 16,0 29 3-16,0-30 17 16,0 30-19-16,0-29 15 0,0 29-11 15,0 0-2-15,0 0 15 0,0 0-26 16,0 0 9-16,0 0 5 16,0 0-24-16,0 0 42 0,0 0-17 15,0 0 5-15,0 0 1 16,0 0-25-16,0 0 27 0,0 0-5 15,-13 33 19-15,13-33-19 16,0 0-6-16,0 0 6 0,40 26 4 16,-8-15-36-16,-5-11 32 15,-27 0-15-15,33-15 23 0,-33 15-5 16,0 0-20-16,26-37 14 16,-20 8-4-16,-6 29-7 0,-13-37 34 15,13 37-11-15,0 0 12 0,-39-26-24 16,39 26 0-16,-46 0 8 15,13 11-5-15,33-11 15 0,-39 26-26 16,39-26 16-16,-33 29-1 0,33-29-4 16,-20 30-32-16,20-30-74 15,0 0-122-15,0 0-102 16</inkml:trace>
  <inkml:trace contextRef="#ctx0" brushRef="#br0" timeOffset="7332">55 1552 549 0,'0'0'40'0,"0"0"-17"16,0 0-16-16,0 0 18 0,0 0-12 15,0 0 0-15,0 0 36 16,0 0-25-16,0 0 9 0,0 0-27 16,0 0-14-16,0-33 28 15,0 33-35-15,0-26 22 0,0 26 1 16,0 0-8-16,0-34 33 0,0 34 17 15,0 0 3-15,0 0-14 16,0 0-15-16,0 0 14 16,0 0-3-16,0 0-22 0,0 0 24 15,-33 41-13-15,20-11 4 0,13-30 5 16,-13 37 27-16,13-37-8 16,0 0-36-16,0 0-6 0,0 0 19 15,0 0-29-15,39 29 19 16,-39-29-23-16,46 8-8 0,-13-16 12 15,-33 8-33-15,40-26 24 0,-14 0 6 16,-26 26-17-16,26-40 26 16,-19 14-18-16,-7 26 65 15,0 0 24-15,0 0-24 0,0 0-18 16,0 0 5-16,0 0-35 16,0 0 1-16,0 0 3 0,-46 22 1 15,46-22-38-15,-40 30-191 0,40-30-138 16,0 0-75-16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6:44.4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2700 923 812 0,'0'0'68'0,"0"0"-11"0,0 0 61 16,0 0 34-16,0 0-54 16,14 22-37-16,-14-22 51 0,13 22-24 15,-13-22-3 1,-7 30-13-16,7-30-39 0,-20 30 7 15,20-30-47-15,-32 25 34 16,5-2-18-16,27-23-5 0,0 0 11 16,-33 11-12-16,33-11 29 0,0 0-45 15,-19-30 23-15,6-7-10 16,13-11 0-16,13-4 16 0,0-3-24 16,0-8 18-16,0-3 5 15,7 3-3-15,-7 7 52 16,-6 12-1-16,-1 11-37 0,-6 33 5 15,7-30-39-15,-7 30 2 0,0 0-38 16,0 0-49 0,0 0-111-16,0 0-203 0,-7 37-105 15</inkml:trace>
  <inkml:trace contextRef="#ctx0" brushRef="#br0" timeOffset="208">2838 1437 1617 0,'0'0'243'16,"0"0"-75"-16,0 0-64 0,0 0-75 15,0 0 2-15,0 0-21 0,0 0-102 16,0 0-223-16,0 0-207 15,-13 26-94-15</inkml:trace>
  <inkml:trace contextRef="#ctx0" brushRef="#br0" timeOffset="468">2424 1160 1365 0,'0'0'176'0,"0"0"15"0,0 0-8 15,0 0-50-15,0 0-42 16,0 0 138-16,0 0 2 0,0 0-107 16,-6 37-62-16,-14-1-15 15,0 9-28-15,1-1-13 0,-8-3 0 16,1-1-103-16,0-3-153 0,26-37-177 15,-46 45-161-15,6-16 4 16</inkml:trace>
  <inkml:trace contextRef="#ctx0" brushRef="#br0" timeOffset="669">2464 846 1787 0,'0'0'250'16,"0"0"-25"-16,0 0-92 15,0 0-80-15,0 0-41 16,0 0-12-16,0 0-142 0,0 0-106 16,0 0-163-16,0 0-125 15</inkml:trace>
  <inkml:trace contextRef="#ctx0" brushRef="#br0" timeOffset="1060">2286 1049 1015 0,'0'0'99'15,"0"0"9"-15,0 0-3 0,0 0-41 16,0 0-42-16,0 0 75 0,-52-11-9 16,52 11-33-16,-46 33-27 15,6 0 12-15,14 11 38 0,6 5-28 16,1 2 12-16,6 5 2 16,-1-1-46-16,1 4 10 0,0 0-17 15,0-11-7-15,-7-3 21 0,1-5 55 16,-8-6-10-1,27-34-18-15,-46 29-15 0,7-10 49 16,13-12-28-16,-7-7-23 0,6-11-1 16,8-15 3-16,-1-7-4 15,13-19-29-15,7-11 5 0,7-11-4 16,13 0-22-16,13-7 0 16,6 4-43-16,14-1-88 0,6 8-101 15,0 7-241-15,0 8-221 0</inkml:trace>
  <inkml:trace contextRef="#ctx0" brushRef="#br0" timeOffset="2980">1426 1049 496 0,'0'0'147'0,"0"0"21"16,0 0 37-16,0 0-22 0,0 0 17 15,0 0-30-15,0 0-52 16,0 0-48-16,0 0-53 0,0 0-27 16,0 0 27-16,0 0-3 15,0 0-14-15,0 0 43 0,0 0-85 16,0 0 28-16,32 37 31 16,-12 0-9-16,-13-8 4 0,-1 4 19 15,-12 1 12-15,-14 3 0 0,-13 3-20 16,-6-6-11-16,-1 2-21 15,-6-2-112-15,7-5-108 16,-1-10-178-16,8-4-4 0</inkml:trace>
  <inkml:trace contextRef="#ctx0" brushRef="#br0" timeOffset="3345">1406 642 676 0,'0'0'-4'0,"0"0"26"15,0 0 47-15,0 0 0 16,0 0-25-16,0 0-14 0,0 0-16 15,0 0-9-15,0 0-5 16,0 0 8-16,0 0 7 0,0 0-21 16,0 0 3-16,0 0-3 15,0 0 17-15,0 0-5 0,26-44-6 16,-26 44 20-16,13-44 31 0,-13 44-25 16,0 0-16-16,0 0-3 15,0 0 1-15,0 0-5 16,0 0 0-16,-39 33-3 0,39-33-45 15,-46 48-86-15,20-11-110 16</inkml:trace>
  <inkml:trace contextRef="#ctx0" brushRef="#br0" timeOffset="4256">1156 1001 767 0,'40'-26'15'16,"-8"18"-2"-16,1 5-6 0,-33 3 5 15,27 11 13-15,-27-11 20 16,0 0 19-16,19 40-15 0,-25-6-24 15,-7-5-5-15,13-29-10 16,-40 45-16-16,-6-16 16 0,13-7-5 16,0-7 1-16,33-15 8 15,-39 11-5-15,39-11-9 16,0 0 10-16,0 0-8 0,-7-52-2 16,14 1-7-16,19-12-12 0,1-4-4 15,5-3 7-15,-5 11 16 16,-8 7 0-16,-5 12-32 0,-14 40 3 15,0 0 14-15,0 0 2 16,-53 0 3-16,0 22 21 0,1 11-24 16,-1 12 19-16,7-5-14 15,7 5 14-15,13-9-6 0,-1-2 26 16,27-34-18-16,0 37 10 16,0-37-22-16,40 26-2 15,6-15 6-15,6-11 4 0,7 0-12 16,-13-4 16-16,0-3-8 15,-6 3 0-15,-40 4-3 0,33-4 66 16,-33 4 14-16,0 0-46 0,0 0-4 16,-33 15-15-16,-13-4-6 15,0 4-2-15,-7-8-1 0,7 1 7 16,-6-5-7-16,6-3 6 16,6-3-13-16,7-9 0 0,7-2 4 15,26 14-16-15,-33-37 10 16,33 37-15-16,-26-48 24 15,26 48 29-15,-13-34-22 0,13 34-4 16,0 0 1-16,0 0-12 16,0 0 111-16,0 0-11 0,0 0-25 15,0 0 6-15,0 0 14 0,13 41-11 16,0-8-18-16,0 1-6 16,7-1-9-16,-7-4-12 0,-13-29-21 15,26 41 21-15,-12-4 46 16,-14 0 37-16,-7-4-42 0,-13 0-27 15,-6 1-42-15,-13-1 5 16,-1 0 6-16,-12-7-25 16,-1 0 11-16,0-11 12 0,-6-8-20 0,0-3 22 15,0-15-13-15,13-4 2 16,-7-7 5-16,14-12-21 16,6-6 37-16,13-8 6 0,7-4-24 15,20-3 2-15,6-1-6 16,20 1-5-16,13 3 20 0,6-3-16 15,8 7-7-15,5 3 9 16,-12 1-13-16,-1 7-56 0,-12 8-131 16,-40 29-168-16,0 0-189 15,39-41-103-15</inkml:trace>
  <inkml:trace contextRef="#ctx0" brushRef="#br0" timeOffset="4561">729 277 1622 0,'0'0'140'16,"0"0"-6"-16,0 0 76 0,0 0-59 15,0 0-65-15,0 0-50 0,39 14-10 16,-39-14-20-16,0 0 1 15,40 19-7-15,-40-19-4 0,0 0 17 16,0 0-23-16,0 0 33 16,0 0-58-16,0 0 6 15,0 0 40-15,33-41 44 0,-33 41 36 16,26-26-52-16,-26 26-21 16,0 0-18-16,0 0-73 0,0 0-62 15,0 0-241-15,-46 26-267 16</inkml:trace>
  <inkml:trace contextRef="#ctx0" brushRef="#br0" timeOffset="7292">3371 387 545 0,'0'0'57'0,"0"0"-24"0,0 0 26 15,0 0-34-15,-33 11 0 16,0 1-21-16,0-12 9 0,-13 0-13 15,7 0-11-15,-14-4 19 16,1 0-14-16,-8-3 23 0,1 3-25 16,-6-3 12-16,5 3-20 15,-5 0 31-15,12 4-29 0,1-7 24 16,6 7-29-16,6 0 25 16,7 0 1-16,33 0 5 15,-46-4-17-15,46 4 13 0,-39-7-21 16,39 7 26-16,-40-8-16 15,8 5 0-15,32 3-5 16,-40 0 8-16,40 0 8 0,-46 11-35 16,46-11 37-16,-46 15-19 15,7-4 28-15,39-11-29 0,-46 11 29 16,46-11-19-16,-40 3 16 16,40-3-29-16,-46-3 26 0,46 3-29 15,-39-11 20-15,6-4-12 16,33 15 22-16,-46-26-18 15,7 0-2-15,6 0-12 0,0 4 9 16,0-4 6-16,0 8-3 16,33 18 3-16,-39-22-7 0,-1 3 22 15,7 8-12-15,1 4 14 16,-1-4-14-16,6 3 3 0,27 8-3 16,-46-11-4-16,14 0 24 15,32 11-20-15,-33-15 15 0,33 15 3 16,-40-26 34-16,40 26-30 15,-26-33 2-15,26 33-28 0,0 0 28 16,-33-29-20 0,33 29 14-16,-46-15-21 0,7 7 3 15,-7 8-11-15,0 8 23 16,6 7-19-16,-6-1 7 0,0-2 10 16,0 2-15-16,7-3 19 15,-7-3-1-15,0-1 24 0,13-3-6 16,33-4-3-16,-46 4-26 15,13-4 1-15,0-4-12 0,33 4 13 16,-39 0-18-16,39 0 25 16,-40-4-23-16,14 8 12 0,-7 0-12 15,33-4 28-15,-46 14-16 16,13 1 4-16,33-15-13 16,-46 19 2-16,7-1 13 0,39-18 5 15,-53 19-11-15,53-19 0 16,-52 22-3-16,52-22-9 15,-40 22 18-15,40-22-6 0,-39 29 5 16,39-29-18-16,0 0 13 16,-39 45-23-16,19-5 45 0,20-40-11 15,-26 45 8-15,6-1-40 16,7-3 44-16,-7-4 15 0,7 3-6 16,-7-3-9-16,0 4-6 15,7 0-17-15,0-1-5 16,-7-3 26-16,7 4-12 0,0-1-20 15,13-3 39-15,0-37-32 16,-6 48 4-16,6-7 32 0,6-4 1 16,1 0-45-16,-1 0 37 15,14 0-18-15,0-4 10 0,-7 8-17 16,-7-1 0-16,1 1 5 16,0 7 8-16,-1 0-41 0,-6-4 28 15,0-3 0-15,0 0 10 16,0-4-13-16,0 0 16 0,0-4-32 15,7-4 23 1,-7-29 8-16,6 41-31 0,1-8 14 16,-7-33 9-16,20 41-4 15,6-12 6-15,7-3-11 0,13 0 24 16,0-4-3-16,6 0 2 16,7-3-22-16,-6-1-31 0,-7 1 35 15,-13-1 3-15,0-3-8 16,-33-15 19-16,26 33 2 0,-6-10-25 15,-20-23 1-15,19 36 8 16,-5-13-24-16,-14-23-8 0,6 29-28 16,-6-29 29-16,20 22 16 15,-20-22 0-15,26 19-3 16,7-8-19-16,6-4 22 0,7-3 1 16,7-8 16-16,6 1-7 15,13-1-1-15,7 4-3 0,0-4 19 16,-7 4-8-16,7 0 9 15,-13 4-23-15,-7-4 12 0,-6 11 13 16,-14-4-11-16,-6 1-2 16,-7-1 0-16,1 4 7 0,-27-11-7 15,0 0-6-15,0 0 24 16,0 0-38-16,32 30 40 0,-32-30-38 16,0 0 32-16,33 22-14 15,0-15 15-15,13-7-32 16,0-3 14-16,7-8-22 0,6 0 25 15,7-8-4-15,6-3 17 16,13-4-26-16,-6-4 13 0,0 5 13 16,-7-5-26-16,-13 0 16 15,-6 5-12-15,-14-1 25 0,-6 4-7 16,-6 3-13-16,5 1 23 16,-12 3-35-16,0-4 12 0,-20 19 18 15,26-18-31-15,-26 18-28 16,26-19 69-16,1 1-4 15,-27 18-1-15,26-22 8 0,-6 7-2 16,6 4 12-16,-6 0-8 16,6 0-16-16,-6 3-4 0,-1-3 1 15,-19 11-15-15,33-22 9 16,0 4-2-16,-13-1-10 0,6 1 3 16,-6 3 30-16,6-4-33 15,0 1 17-15,-6-4 18 0,6-8-27 16,-6-3-4-16,-7-4 4 15,0-4 22-15,-13-3-39 0,0 3 17 16,0 1 0-16,0-5 18 16,0 5-10-16,0-1-16 0,7 4 0 15,-7 0 3-15,7-7 23 16,-1 3-9-16,-6-3-19 16,7 0 7-16,-1-1 13 0,1-3 7 15,-1 4-13-15,-6 0 28 16,-6-4 12-16,-1 3-5 0,1 1 9 15,-1 0-25-15,1 7 38 0,6 37-31 16,-7-45-19-16,7 45 17 16,0 0-16-16,-7-37-18 0,7 37 10 15,0 0 6-15,0 0-107 16,0 0-102-16,-13-33-67 0,13 33-15 16,-13-29-25-16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06.0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473 380 1457 0,'0'0'154'16,"0"0"-37"-16,0 0-66 15,0 0-31-15,0 0-3 16,0 0 56-16,0 0-33 0,-13 48-21 16,13-3-23-16,0-45 13 15,27 51-9-15,-27-51 0 16,39 41 23-16,7-19-5 0,7-22-27 15,-7-11 12-15,0-11-7 16,-7-11-5-16,0-12 23 16,7-6-27-16,-19-12 10 15,-8-7 12-15,-5-8-1 0,-1 8 74 16,-13 11 62-16,6 7-27 16,-12 19-63-16,6 33-25 0,0 0-4 15,-66 0-19-15,7 22 0 16,0 11-29-16,0 0 37 15,-1 8-8-15,14-4-6 0,0 0-13 16,20 0 13-16,26-37-69 16,-26 52-74-16,13-12-55 15,13-40-141-15,6 48-63 16,7-14-103-16</inkml:trace>
  <inkml:trace contextRef="#ctx0" brushRef="#br0" timeOffset="288">717 783 1506 0,'0'0'184'16,"0"0"-55"-1,0 0-50-15,0 0 104 0,0 0-18 16,26 44-23-16,-6 1-17 15,-7 3-28-15,6 3-25 0,1 16-37 16,-7-1-9-16,0 5-8 16,7 6-18-16,-7 4 0 15,7-3 9-15,0-4-18 0,-7-8 9 16,7-6-31-16,-1-16-154 16,1-7-37-16,-20-37-87 0,0 0-146 15,46 15-48-15</inkml:trace>
  <inkml:trace contextRef="#ctx0" brushRef="#br0" timeOffset="592">572 1119 1125 0,'0'0'162'15,"-13"-52"22"-15,13 52-15 16,0 0-37-16,0 0-27 0,0 0 128 16,0 0-23-16,0 0-18 15,-13 45-9-15,-7 10-47 16,0 8-47-16,-19 11-4 16,-1 3-3-16,-12 1-46 15,-7 3-23-15,0 4 3 0,-1-11-24 16,1-4 8-16,13-14-21 15,7-12-117-15,13-7-117 0,26-37-148 16,0 0-225-16,-27 33 14 16</inkml:trace>
  <inkml:trace contextRef="#ctx0" brushRef="#br0" timeOffset="876">644 1803 1418 0,'0'0'248'0,"33"-41"-40"16,-33 41-61-16,0 0-76 16,0 0 70-16,0 0 34 0,33 11-47 15,-33-11-49-15,39 56-39 16,-12 6-32-16,6 9 13 15,-7-1-7-15,0 11-21 0,0-7 10 16,1 0-1-16,-8-8-9 16,1-7-77-16,0-11-105 15,0-7-99-15,-20-41-215 0,13 33-90 16</inkml:trace>
  <inkml:trace contextRef="#ctx0" brushRef="#br0" timeOffset="1143">572 2283 1484 0,'-39'-22'130'15,"39"22"-13"-15,0 0-30 0,0 0 149 16,0 0-83-16,0 0-53 15,-27 48-45-15,8-4 14 16,-1 4-19-16,-6 8-23 0,-7-1 7 16,-7 0 0-16,-12 5-14 15,-7-1-15-15,6-4-25 0,0-11-45 16,7 1-212-16,14-8-268 16,32-37-51-16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07.9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1993 536 1097 0,'0'0'49'0,"0"0"131"0,46-4 59 16,-46 4-49-16,39 15-56 16,-39-15 13-16,46 30-19 0,-7-4-47 15,-39-26-12-15,40 40 3 16,-40-40 16-16,26 56-3 16,-19-16-17-16,-20 5-23 0,-20-8-39 15,-7 0-89-15,-6 0-89 16,-6-8-133-16,6 1-163 0,46-30-35 15,-59 22 31 1</inkml:trace>
  <inkml:trace contextRef="#ctx0" brushRef="#br0" timeOffset="336">1874 895 785 0,'0'0'158'0,"0"0"28"16,0 0 0-16,0 0-75 16,-52-15-10-16,52 15-69 0,0 0-6 15,0 0-2-15,0 0 34 16,0 0-52-16,0 0-32 16,0 0-4-16,-13-52 4 15,13 52 17-15,13-41 19 0,-13 41-36 16,0 0 30-16,46-22-9 15,-46 22 36-15,0 0 5 0,0 0-31 16,0 0 48-16,26 45 46 16,-26-45-39-16,-13 59-28 15,-7-15-32-15,20-44 20 0,-52 48-81 16,52-48-137-16,-73 44-109 16,14-14-37-16,13-15 19 0,46-15 4 15</inkml:trace>
  <inkml:trace contextRef="#ctx0" brushRef="#br0" timeOffset="811">1598 702 992 0,'0'0'103'15,"0"0"104"-15,0 0-72 16,0 0-65-16,0 0 3 15,0 0-41-15,0 0-4 0,7 56-9 16,-1-12-29-16,-6-44 4 16,-6 56 9-16,-1-8 12 15,7-48-86-15,0 0-79 16,-6 51-4-16,6-51 37 0,0 0 0 16,0 0 3-16,0 0 24 15,0 0 14-15,0 0 51 0,0 0 14 16,-46-22 75-16,46 22 39 15,0 0-16-15,0 0-22 0,-46-18 10 16,46 18 42-16,-53 7-4 16,53-7 21-16,-46 22-16 15,46-22-29-15,0 0-7 16,-52 37-32-16,52-37 68 0,-46 33 18 16,46-33-23-16,-53 26-33 15,7-11-54-15,46-15-4 16,-66 11-2-16,7-3 6 0,0-5-13 15,6 1-11-15,-6-4 11 16,7-4 5-16,6 1-4 0,0-5-14 16,6 1-10-16,40 7-84 15,-46-30-120-15,46 30-121 0,-26-51-107 16,26 6-86-16</inkml:trace>
  <inkml:trace contextRef="#ctx0" brushRef="#br0" timeOffset="1005">1092 281 1639 0,'40'-37'231'15,"6"-7"-72"-15,0 7-50 0,6 0-54 16,1 4-64-16,6 3-213 15,-6 8-180-15,-7 7-123 16</inkml:trace>
  <inkml:trace contextRef="#ctx0" brushRef="#br0" timeOffset="2023">402 791 793 0,'0'0'53'0,"0"0"-37"15,0 0 2-15,0 0-10 0,0 0 1 16,0 0-3-16,0 0 28 15,0 0 35-15,0 0-8 0,0 0 26 16,-33 48-3-16,-6-4-32 16,39-44 4-16,-66 67-28 0,7-8-18 15,7-4 4-15,19 1-14 16,0-1 98-16,13-3-34 16,20-52-12-16,-6 67-38 0,6-67 39 15,13 62 13-15,-13-62-36 16,0 0 23-16,0 0 33 15,0 0-53-15,59 30 2 16,-59-30 11-16,0 0 35 0,0 0-44 16,0 0-29-16,26-44-11 15,-26 44 19-15,-6-56-12 0,-14 8 1 16,-6 0-1-16,-1 7 6 16,8 1 16-16,-1-1 22 0,0 4 14 15,7 0-36-15,6 0-26 16,7 0-12-16,7 0 18 15,-7 1-133-15,13-5-146 0,0-3-116 16,7-4-99-16,0 3-38 16</inkml:trace>
  <inkml:trace contextRef="#ctx0" brushRef="#br0" timeOffset="2208">277 263 1840 0,'0'-33'135'0,"7"-4"4"0,0-4-24 16,12 0-53-16,1 4-33 16,-20 37-9-16,53-44-8 0,6 22-12 15,-7 14 0 1,1 12-26-16,-1 15-27 0,-19 10-156 16,0 16-238-16,-13 14-157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13.5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1200 389 636 0,'0'0'152'0,"0"0"73"16,0 0-12-16,0 0-7 15,0 0-44-15,0 0 10 0,0 0-27 16,0 0-21-16,0 0 1 15,0 0-67-15,0 0-36 16,7-37-9-16,-7 37-68 0,6-45-12 16,7 5-15-16,7-1-17 15,-20 41 30-15,26-45 31 0,-26 45 12 16,46-26-9-16,-13 15 60 16,-33 11-55-16,53 18 32 15,-53-18 5-15,59 35-15 16,-13-13 3-16,-46-22 27 0,53 22-28 15,-53-22 18-15,0 0-6 16,39 11 9-16,-39-11-20 16,0 0 40-16,0 0-22 0,0 0-13 15,0 0 0-15,0 0 13 16,0 0-39-16,0 0 6 16,0-41 26-16,0 41-42 0,0 0 33 15,-59 0 3-15,13 11 6 16,-13 12 33-16,6 2 28 0,1 9-24 15,-8-1 6 1,8 0 26-16,-1-3-15 0,1-1 1 16,6 5 4-16,0-5-10 15,0 4 15-15,6-2-18 0,7-5-13 16,33-26-29-16,-46 40 10 16,7-10-9-16,5-8-11 15,1 0 0-15,-6-3-4 0,-1-8-99 16,1 0-87-16,39-11-172 15,-46 4-89-15,7-4-72 0</inkml:trace>
  <inkml:trace contextRef="#ctx0" brushRef="#br0" timeOffset="237">1200 615 2043 0,'0'0'191'0,"0"0"-41"16,0 0-30-16,0 0-61 16,0 0-34-16,0 0-9 15,0 0-36-15,0 0-177 0,0 0-185 16,0 0-142-16,0 0-157 15</inkml:trace>
  <inkml:trace contextRef="#ctx0" brushRef="#br0" timeOffset="457">706 0 1732 0,'0'0'88'16,"0"0"73"-16,0 0-8 15,0 0-77-15,0 0-19 0,0 0-34 16,0 0-15-16,0 0-118 16,0 0-199-16,0 0-121 0,0 0-68 15</inkml:trace>
  <inkml:trace contextRef="#ctx0" brushRef="#br0" timeOffset="740">430 304 1096 0,'0'0'228'16,"-26"-45"-33"-16,26 45-50 0,0 0-50 15,0 0-14-15,0 0-50 16,0 0 27-16,46-33-7 16,-13 26-17-16,-33 7 39 0,39 26-28 15,-39-26-12-15,33 51-8 16,-13-14-11-16,-20-37 15 0,20 45-12 16,-20-45 25-16,6 44-28 15,-6-44 0-15,-26 41-129 0,-7-12-215 16,-20-10-184-16,1-5-48 15</inkml:trace>
  <inkml:trace contextRef="#ctx0" brushRef="#br0" timeOffset="1080">102 140 1578 0,'0'0'167'16,"0"0"-49"-16,0 0-47 0,0 0 12 15,0 0 18-15,0 0-7 16,0 0-64-16,46 22 15 0,-7-3-52 16,-39-19 26-16,40 34-31 15,-40-34 35-15,0 0 6 0,19 44 55 16,-19-44-24-16,-19 37-50 15,19-37 5-15,-53 30-1 16,0-15-6-16,14-8 0 0,39-7-15 16,-46-11 23-16,46 11-20 15,-26-41-18-15,19 1 8 16,14 3-6-16,-7 37 0 0,33-38-125 16,-33 38-176-16,46-30-300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15.5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1031 571 783 0,'0'0'249'0,"0"0"48"15,0 0 5-15,0 0-61 0,0 0-35 16,0 0-39-16,0 0-30 16,0 0 8-16,0 0-39 15,33-4-29-15,-33 4-23 16,0 0-38-16,0 0 109 0,20 48-17 16,-7 4-46-16,0 7-22 15,7 4-11-15,0 4-22 16,6 3 12-16,0 0-28 0,7 0 9 15,0-3 10-15,0-12-201 16,-7 0-244-16,0-10-342 0</inkml:trace>
  <inkml:trace contextRef="#ctx0" brushRef="#br0" timeOffset="560">1813 305 1602 0,'-19'-44'135'16,"-1"7"50"-16,-19-4-12 15,-1 8-93-15,-12 0-36 0,-14 3-1 16,-13 4-30-1,-6 4-3-15,-14 7-1 0,-6 0-22 16,0 8 35-16,-7 3-51 16,-6 15 46-16,6 4-8 0,-6 15-46 15,13 7 77-15,-1 3 12 16,14 16 43-16,14 10 41 16,5 8-57-16,8 11-11 0,12 8-35 15,14 3 6-15,19 7-13 16,7 1-15-16,19 6 0 0,7 5-15 15,14-4 18-15,19 3-6 16,19-10 10-16,14-8-18 16,20-11 23-16,13-11-4 15,6-19-10-15,26-14-21 0,1-23 23 16,6-18-11-16,0-15 4 16,7-29-71-16,0-19-25 0,-7-22 21 15,-20-15-17-15,-12-7 55 16,-27-3 4-16,-20-1 22 15,-33 4-5-15,-12 3 8 0,-34 4 9 16,-19 1 4-16,-20 3-9 16,-20 7-10-16,-19 8-5 0,-1 3-30 15,-12 11-6-15,6 5-71 16,0 6-60-16,6 8-158 16,7 8-120-16,7 6-107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18.2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8234 950 498 0,'0'0'28'16,"0"0"13"-16,0 0 33 16,0 0-11-16,0 0 11 0,0 0-8 15,0 0-9-15,0 0-6 16,-33 14-13-16,0-3 33 0,7 4-33 15,-13-4 19-15,6 8-2 16,-7-5-20-16,-6 1 11 0,0 7 24 16,-6 1-13-16,-1-5-18 15,1 1-36-15,-7-1 32 16,-1 4-8-16,1-7-27 0,0 0-7 16,-7-4 18-16,1-4-11 15,-1 1 14-15,-6-1 11 0,6-3-18 16,-6-1-12-16,13-3 13 15,6-3-8-15,7-1-7 0,13 0-11 16,33 4 26-16,-33 0-12 16,33 0 19-16,0 0-15 0,0 0 16 15,-33 0-16-15,33 0 8 16,0 0-22-16,0 0-151 0,0 0-66 16,-26-7-49-1,26 7 38-15,0 0 19 0</inkml:trace>
  <inkml:trace contextRef="#ctx0" brushRef="#br0" timeOffset="336">6940 1053 771 0,'32'-4'67'15,"-32"4"26"-15,0 0-7 16,0 0 5-16,0 0-48 15,0 0-31-15,0 0-12 0,0 0 59 16,0 0 61-16,-13 34-17 0,13-34-22 16,-52 36-58-16,6-2 19 15,-7-8-57-15,1-4 28 16,-1 0-7-16,0 0 23 0,1-7-45 16,12-4 35-16,1 0-29 15,39-11 20-15,-26 11-42 0,26-11 29 16,0 0 3-16,0 0 82 15,0 0-42-15,19 33-16 0,14-10-24 16,13-1 19-16,7-8-31 16,-1-2 15-16,14 2-83 0,-7-6-120 15,7-5-127-15,-7-3-161 0</inkml:trace>
  <inkml:trace contextRef="#ctx0" brushRef="#br0" timeOffset="1508">6066 1208 263 0,'0'0'75'0,"0"0"25"0,0 0 40 15,-33 0 1-15,33 0 43 16,0 0-17-16,0 0-68 0,0 0-41 15,0 0-7-15,0 0 76 16,-7 37-51-16,7 0-43 0,0-37-10 16,20 48-23-16,-14-7-10 15,-6-41 1-15,14 48 37 16,-14-11-9-16,0-37-19 0,0 0 4 16,0 40 17-16,0-40-38 15,0 0-4-15,0 0-25 0,0 0 26 16,-46 15-17-16,46-15 4 15,-40-11 7-15,40 11-5 0,0 0 25 16,-33-30-6-16,33 30 12 16,0 0 0-16,-52-7 16 0,6 18 21 15,6 15-6-15,40-26-4 16,-46 41-17-16,46-41-10 0,-46 48-5 16,46-48 11-1,0 0-50-15,-33 37-153 0,33-37-118 0</inkml:trace>
  <inkml:trace contextRef="#ctx0" brushRef="#br0" timeOffset="1804">7104 0 628 0,'0'0'151'15,"0"0"28"-15,0 0 5 0,0 0-14 16,0 0 51-16,0 0-6 16,-59 48-33-16,0 15-36 0,-14 7-11 15,-6 4-39-15,1 7-40 16,-8-3-36-16,1-1-9 0,-14 1-11 15,7-4-3-15,7-8-185 16,6-10-259-16,13-8-167 0</inkml:trace>
  <inkml:trace contextRef="#ctx0" brushRef="#br0" timeOffset="2824">5106 1581 722 0,'0'0'37'0,"0"0"-19"16,26-3 62-16,-26 3 7 0,0 0-26 15,33 11-40-15,-33-11-17 16,33 18 20-16,-33-18 43 0,0 0-46 16,13 44-3-16,-6-3-3 15,-7-41 37-15,-26 48-36 0,26-48-7 16,-46 44-4-16,6-14 2 16,1-11-1-16,-1-8-3 0,1-8 8 15,39-3-41 1,-46-18-30-16,13-1-1 0,33 19 13 15,-33-37 11-15,13 8 17 16,20 29-4-16,-13-33 29 0,13 33-30 16,0 0 13-16,20-34-13 15,-20 34 30-15,33-18 2 0,-33 18 7 16,33-4-17-16,-33 4-2 16,39 15 19-16,-39-15-5 0,13 30-14 15,-6-1 30-15,-7-29-18 16,-26 41 23-16,-7-12-30 0,6-3 0 15,-5-11 0-15,-1-4 0 16,-7-4 0-16,7-7-32 16,1-7-51-16,32 7-36 0,-33-33-21 15,13-8 58-15,7 4 49 16,13 8 66-16,0 29 34 0,0-30-24 16,0 30 25-16,0 0 29 15,0 0 19-15,0 0 19 0,0 0 5 16,26 52-3-16,-19-8-1 15,-14 0-37-15,-13-3-69 0,1-4-1 16,-14-4-14-16,0 1-34 16,0-9-231-16,33-25-133 0,-39 19-122 15</inkml:trace>
  <inkml:trace contextRef="#ctx0" brushRef="#br0" timeOffset="3008">5152 2206 2103 0,'0'0'182'0,"0"0"-37"16,0 0-56-16,0 0-67 0,0 0-180 15,0 0-199-15,0 0-284 16</inkml:trace>
  <inkml:trace contextRef="#ctx0" brushRef="#br0" timeOffset="3300">4456 1234 873 0,'0'0'86'0,"0"0"-16"15,0 0-26-15,0 0 4 0,0 0-17 16,0 0 150-16,0 0 59 16,0 0-74-16,13 33-32 0,0 8-30 15,-6 3-39-15,-7 8 30 16,0-4-33-16,-7 4-44 0,-6-1-16 15,0-6 3-15,-7 3-144 0,7-11-243 16,-7-4-182-16</inkml:trace>
  <inkml:trace contextRef="#ctx0" brushRef="#br0" timeOffset="3872">4015 1349 988 0,'33'-15'137'0,"-33"15"20"16,0 0-14-16,27 51 0 16,-8-3-15-16,-6 1-38 0,1 2-49 15,-8-3-15-15,1 0-20 16,-1-3-23-16,-12-1-33 16,6-7-211-16,-7 0-87 0,-6-8-110 15</inkml:trace>
  <inkml:trace contextRef="#ctx0" brushRef="#br0" timeOffset="4112">3871 1877 1576 0,'0'0'176'0,"0"0"28"16,0 0-21-16,0 0-71 15,0 0-33-15,0 0 85 0,0 0-44 16,-20 37-65-16,-6 3-30 16,0-3-11-16,-7 4-34 0,-7-4-42 15,-6-7-74-15,7-1-66 16,39-29-151-16,-46 19-107 0,13-12-14 16,33-7 30-16</inkml:trace>
  <inkml:trace contextRef="#ctx0" brushRef="#br0" timeOffset="4288">3871 1541 1630 0,'0'0'174'0,"0"0"-47"15,0 0-56-15,0 0-48 0,0 0-26 16,0 0 27-16,0 0-189 15,0 0-203-15,0 0-139 0</inkml:trace>
  <inkml:trace contextRef="#ctx0" brushRef="#br0" timeOffset="4756">3555 1685 1390 0,'0'0'75'16,"0"0"-16"-16,-19 44 0 15,19-44-24-15,0 48-8 0,0-48-27 16,0 48 31-16,0-48-36 16,-13 44 2-16,-7-10 3 0,20-34-26 15,-46 37-21-15,6-15 1 16,1-7 52-16,0-15 6 0,39 0-51 15,-46-15-22-15,46 15 5 16,0 0 34-16,-40-37 16 16,40 37 6-16,0 0 15 0,0 0 44 15,0 0-14-15,0 0-11 16,0 0 62-16,40 22-44 0,-40-22 54 16,39 59-7-16,-19-3-40 0,-14 3 12 15,-6 0 14-15,-19-7-23 16,-1-1-48-16,-6-3 3 0,-14-3 2 15,-6-12-6-15,0-11-18 16,0-7 10-16,0-12 6 0,0-17-11 16,0-12-3-16,7-18-15 15,6-8 2-15,7-7-11 16,6-8 19-16,7 8-2 0,13-4-58 16,6 8-64-16,14-1-83 15,0 8-148-15,6 0-85 0</inkml:trace>
  <inkml:trace contextRef="#ctx0" brushRef="#br0" timeOffset="4952">3069 1404 1472 0,'0'-41'153'16,"0"41"31"-16,33-40-14 15,-33 40-65-15,53-26-23 0,-1 11-71 16,1 11 12-16,-14 8-26 16,-39-4-121-16,40 26-76 0,-40-26-178 15,13 52-116-15</inkml:trace>
  <inkml:trace contextRef="#ctx0" brushRef="#br0" timeOffset="5419">2254 2139 1285 0,'0'0'129'0,"0"0"-40"16,-26-33-5-16,26 33-58 0,-13-48-26 15,13 48 23-15,-7-44-34 16,7 7 3-16,0 37 8 0,20-37-28 15,-20 37-20-15,39-37 14 16,1 15 12-16,-1 10-15 16,1 9 31-16,-1 10 19 0,-39-7-35 15,46 19 7-15,-46-19 39 16,40 25-39-16,-40-25-2 0,0 0 10 16,0 0 18-16,19 41-6 15,-19-41-5-15,0 0 16 0,0 0 1 16,0 0-20-16,0 0 7 0,-39 26-4 15,39-26-11-15,-40 11 34 16,40-11-23-16,0 0 3 0,0 0-7 16,0 0 45-16,-39 33 60 15,0-3 4-15,12-1 15 0,-6 5-7 16,1-1-33-16,-14 4-33 16,6 0-11-16,-12 0-23 15,-1 7 29-15,0 0-12 0,7 4-26 16,0-7 4-16,0 3-2 15,0 1-41-15,0-5-175 0,0-6-247 16,0-5-86-16</inkml:trace>
  <inkml:trace contextRef="#ctx0" brushRef="#br0" timeOffset="5624">2287 2542 2297 0,'0'0'124'15,"20"7"-19"-15,-20-7-33 0,0 0-39 16,0 0 2-16,0 0-44 16,0 0-113-16,0 0-171 0,0 0-307 15,0 0-152-15</inkml:trace>
  <inkml:trace contextRef="#ctx0" brushRef="#br0" timeOffset="5817">1906 2028 1717 0,'0'0'76'0,"-20"-33"17"15,20 33-57-15,0 0-19 0,0 0-17 16,0 0-123-16,0 0-167 0,0 0-15 16,0 0-117-16</inkml:trace>
  <inkml:trace contextRef="#ctx0" brushRef="#br0" timeOffset="6088">1630 2368 1344 0,'0'0'108'0,"0"0"-60"0,0 0-48 16,-13-48 2-16,13 11-36 16,0 37 6-16,20-37 12 15,-20 37-1-15,0 0 2 0,39-26 2 0,-39 26 13 16,0 0 57-16,0 0 59 15,0 0-31-15,20 48-13 16,-27-3-41-16,-6-1-17 0,-20 0-2 16,0-3-21-16,-13 0-23 15,7-4-203-15,-14-4-94 0,1-4-55 16</inkml:trace>
  <inkml:trace contextRef="#ctx0" brushRef="#br0" timeOffset="6687">1117 2102 779 0,'40'-7'70'0,"-40"7"44"16,39 18 39-16,-39-18 12 0,0 0-57 15,27 56-46-15,-8-12-7 16,-19-3-48-16,0-41 8 0,-13 48 2 16,-7-11-8-16,20-37 1 15,-26 40-17-15,26-40 27 0,0 0-15 16,-46 30 1-16,46-30 12 16,-39 4-29-16,39-4 17 0,0 0-70 15,-40-48 0-15,14-4-18 16,13-4 23-16,0 5 28 0,6-1 2 15,7 52 38-15,-6-48-12 16,6 48 3-16,0 0-49 0,0-37 37 16,0 37 28-16,0 0 60 0,0 0-54 15,0 0-22-15,19 48 13 16,-6-4 10-16,1-3-20 0,-14-41-7 16,6 52 4-16,1-8-13 15,-7-11 41-15,0-33-6 0,-20 45-8 16,20-45-28-16,-39 37 2 15,39-37 30-15,-46 25-33 0,6-14 23 16,40-11-16-16,-39-11-9 16,39 11-15-16,-46-37-4 0,46 37 19 15,-27-36 49-15,27 36-9 16,0 0-21-16,0 0 135 0,0 0 64 16,0 0-8-16,-13 44-52 0,0 4 6 15,0 11-44-15,0 4-9 16,0 3-59-16,-7-3 4 0,-6 4-35 15,-7-8-4-15,7-4-107 16,-7-7-171-16,0-11-167 16,7-11-65-16,26-26-31 0</inkml:trace>
  <inkml:trace contextRef="#ctx0" brushRef="#br0" timeOffset="6868">1131 2671 1677 0,'0'0'82'0,"0"0"66"0,32 19-7 15,-32-19-63-15,0 0-30 16,0 0-39-16,0 0-105 16,0 0-221-16,0 0-169 0,0 0-90 15</inkml:trace>
  <inkml:trace contextRef="#ctx0" brushRef="#br0" timeOffset="7249">1564 1371 1807 0,'33'-19'57'15,"-33"19"32"-15,0 0-13 16,0 0-3-16,0 0-33 15,0 0 26-15,0 0-50 0,0 0-11 16,-39 22 18-16,-14 8-28 0,-6-1 9 16,0 1 1-16,-7 0-26 15,0-1-26-15,1 1-19 0,12-8-3 16,14-7 31-16,39-15 16 16,0 0-28-16,0 0-54 0,0 0 33 15,0 0 27-15,-20-45 15 0,20 45 29 16,7-55 5-16,-7 55 55 15,13-44 17-15,-13 44 24 16,0 0 3-16,0 0-44 0,0 0-24 16,0 0 1-16,0 0-24 15,0 0-2-15,0 0-19 0,0 0-10 16,0 0-48-16,0 0-88 0,-46 44-151 16,13 4-64-16,7 4-10 15,-1 7-27-15</inkml:trace>
  <inkml:trace contextRef="#ctx0" brushRef="#br0" timeOffset="7440">756 3015 1870 0,'0'0'118'16,"0"0"-42"-16,0 0-1 0,0 0-47 15,33-8-14-15,6-10-23 16,1-1-129-16,-7-10-126 0,13-4-139 16,-7-4-83-16</inkml:trace>
  <inkml:trace contextRef="#ctx0" brushRef="#br0" timeOffset="7879">408 2147 1379 0,'0'0'81'0,"-7"-41"-36"16,7 41 8-16,0 0-47 0,0 0 21 16,0 0 70-16,0 0 67 15,0 33-47-15,-6 8-77 0,-8 7-4 16,8 4-20-16,-14-1-10 0,0-3-1 15,7 0-8-15,0-7 5 16,-7-11-6-16,20-30 4 0,0 0-75 16,0 0 35-16,-13 29-10 15,13-29-52-15,0 0 34 16,0 0 12-16,-33-41 60 0,-6 8-19 16,6-7 10-16,33 40 80 0,-46-45 27 15,13 19 29-15,33 26-53 16,-33-11 0-16,33 11 33 0,-26 37-7 15,6 8-11-15,14 3-1 16,-1 11-37-16,14 3-4 0,-1 5-22 16,14 3 6-16,0 0 4 0,0 1-8 15,-1-5-18-15,-6 1-5 16,7-1 6-16,-7-3-10 16,7 0-23-16,-13-8-162 0,6-3-139 15,-7-4-265-15,1-7-81 0</inkml:trace>
  <inkml:trace contextRef="#ctx0" brushRef="#br0" timeOffset="8048">506 3654 2562 0,'0'0'199'0,"0"0"-29"0,33-19-61 16,13-3-55-16,7-4-59 15,12-3-194-15,14-1-117 16,7 1-268-16,6-5-188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34.5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6446 488 1042 0,'0'0'265'15,"0"0"18"-15,0 0-19 16,0 0-2-16,0 0-47 0,0 0-92 15,-26-33-60-15,26 33-37 16,-46-30-20-16,-7 0 5 0,-12 5 3 16,-14-5-9-1,-13 0 1-15,-20-3-19 0,-13 0 19 16,-6 0-12-16,-7-1 14 16,6 5 0-16,8-1 1 0,-1 8 10 15,6 0-7-15,14 4 22 16,0 3 1-16,0 0-9 0,13 8-6 15,-7-4-10-15,7 7-3 16,-6 0-2-16,-7 4 4 0,-7 0-4 16,-13 0 2-16,-6 0 0 15,-7 0-4-15,0 0 0 0,13 4 1 16,7 0-4-16,19 3 0 16,0 0 3-16,7 4 0 15,7 4-3-15,0 0 4 16,-1 0 1-16,1-1-2 0,-7-2 3 15,6 6-4-15,-6-3-2 16,-6 0 4-16,-1 3-9 0,1-3 5 16,-8 0-3-16,1-1 3 15,0 1 0-15,0-4-5 0,6 0 5 16,7 4-6-16,0-4 6 16,7 4 2-16,6 0-7 0,7 3-4 15,-7 1 26-15,7 3-17 16,0-4 5-16,6 1 8 15,-6 3-11-15,6-4-2 16,0-3-5-16,7 4 0 0,-7-5 5 16,7 1 7-16,0 0-10 15,6 0 3-15,7 3 0 0,46-18 0 16,-52 26 0-16,52-26 0 16,-59 26 0-16,59-26 0 0,-46 18 0 15,46-18 0-15,-46 19-5 16,46-19 5-16,0 0-3 0,-53 15 3 15,53-15 0-15,0 0-4 16,0 0 4-16,0 0 4 16,0 0 2-16,0 0-10 15,0 0 4-15,0 0 2 0,0 0 4 16,0 0-6-16,0 0-16 16,0 0-8-16,0 0-5 0,0 0-1 15,0 0-7-15,20-56 6 16,13 5 1-16,6 3 0 0,1 0-12 15,-8 7 17-15,-32 41 13 16,40-48 12-16,-40 48-5 0,26-44 10 16,-26 44-14-16,0 0 14 15,0 0-5-15,0 0-6 0,0 0 6 16,0 0 0 0,0 0 0-16,0 0 0 0,0 0-10 15,0 0 4-15,0 0 10 16,0 0-4-16,0 0-10 0,0 0 13 15,0 0 3-15,0 0 5 16,0 0-6-16,0 0-28 0,40-48 29 16,-40 48-14-16,0 0 8 15,0 0 7-15,0 0-3 0,0 0-15 16,0 0 23-16,32-41-9 16,-32 41-3-16,0 0 6 0,0 0-9 15,0 0 9 1,0 0-21-16,0 0-1 0,0 0 33 15,0 0 76-15,0 0-56 16,-13 48 11-16,0-4-24 0,-13-3-3 16,-7 3-2-16,-6 1-7 15,-1-1-7-15,-12 4-2 0,-1-11-3 16,0-4 0-16,7-3 0 16,46-30 0-16,-52 22 0 0,52-22 0 15,0 0 0-15,-46 11-8 16,46-11 1-16,0 0 10 0,0 0-9 15,0 0 3 1,0 0-2-16,0 0 7 0,0 0-7 16,0 0 19-16,0 0-6 15,72 26 27-15,0 0 29 0,1-4 19 16,-8-4-29-16,-5 1-25 16,-8-1-6-16,-52-18-23 0,46 22-141 15,-46-22-141-15,0 0-417 16,0 0-180-16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36.8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329 100 456 0,'0'0'85'16,"0"0"-9"-16,0 0-21 0,0 0 13 15,0 0-10-15,0 0 13 16,0 0 20-16,0 0 6 16,0 0-38-16,0 0-43 0,-20-29-9 15,20 29 23-15,-13-37 15 16,13 37-12-16,0 0 38 0,-13-34 39 16,13 34-39-16,0 0-24 15,0 0-11-15,0 0-27 0,0 0 11 16,0 0-50-16,0 0 36 15,0 0 21-15,0 0 10 16,0 0 3-16,0 0-25 0,0 34-15 16,0-5 10-16,0-29-2 15,19 41 21-15,-19-41 36 0,20 52-13 16,0-15 6-16,0-1-7 16,-20-36-12-16,26 52-23 0,-13-11 24 15,-13-41-43-15,20 44 9 16,-14-7 4-16,-6-37-19 15,13 41 9-15,-13-41 0 0,0 0 0 16,0 0 17-16,0 0-24 16,20 33-9-16,-20-33 25 15,0 0-4-15,0 0-13 0,0 0 20 16,0 0-19-16,0 0 7 16,0 0 29-16,0 0-20 0,0 0-9 15,0 0 22-15,0 0-6 16,0 0-25-16,0 0 20 0,0 0-14 15,0 0 3-15,0 0 6 16,0 0-15-16,0 0 23 0,0 0-18 16,0 0 4-16,0 0 19 15,0 0-19-15,-39-33 10 16,39 33-3-16,0 0-32 16,-40-30 36-16,40 30-20 0,-33-18 2 15,33 18 10-15,0 0-21 16,-39-4 31-16,39 4-8 0,-39 11 7 15,39-11 50-15,-46 26 3 16,46-26-22-16,-46 37-10 0,6-11 6 16,1 0-10-16,39-26 2 15,-40 29-5-15,7-3-26 0,33-26 10 16,-26 22 6-16,26-22 0 16,0 0-16-16,0 0 2 0,0 0-2 15,0 0-10-15,0 0 24 16,0 0-5-16,0 0 9 15,0 0-4-15,0 0-8 16,0 0 6-16,0 0-9 0,0 0-9 16,0 0 17-16,0 0-8 15,0 0-12-15,0 0 22 0,0 0-29 16,0 0 5-16,0 0 26 16,0 0-68-16,0 0-85 0,0 0-161 15,0 0-317-15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40.9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5040 617 1004 0,'0'0'322'0,"33"11"-50"0,-33-11 7 15,39 29-75-15,0 1-56 0,-6 3-44 16,-13-3-46-16,-20-30-16 16,39 37-14-16,-12-8-1 0,-14-3-7 15,-13-4 1-15,-13 4-1 0,-20 11-1 16,-20 0-25-16,-6 0-78 15,-13 4-180-15,-7-1-208 0,0-3-124 16</inkml:trace>
  <inkml:trace contextRef="#ctx0" brushRef="#br0" timeOffset="331">4705 1193 1061 0,'0'0'79'16,"0"0"-17"-16,0 0-13 15,-46-11-26-15,0 7-23 0,6 4 6 16,-6-3 13-16,7-1-22 16,12 0-84-16,27 4 32 0,-32-11-35 15,32 11 35-15,-7-33 24 16,14 3 13-16,12-3 11 0,14 7-10 15,7 8 3-15,-1 3 23 0,0 7-19 16,-6 8 21-16,-6 4 87 16,-27-4 77-16,32 19 28 0,-32-19-4 15,0 44-53-15,-13 4-47 0,-6-4-55 16,-14 1-20-16,-7-1-13 16,-12-3-15-16,-14-1-173 0,7-6-184 15,-7-5-98-15</inkml:trace>
  <inkml:trace contextRef="#ctx0" brushRef="#br0" timeOffset="703">3831 857 1027 0,'-27'-33'280'0,"27"33"-23"15,0 0-19-15,-19-30-87 0,19 30-55 16,0 0-47-16,0 0-47 16,0-33-37-16,6 3-31 0,-6 30 6 15,40-40 35-15,-1 14 0 0,-6 3-1 16,6 9 4-16,-39 14 12 16,46-11-5-16,-6 7 20 0,-40 4 2 15,0 0-57-15,39 15 44 0,-39-15 18 16,0 0-7-16,0 0-5 15,20 29 16-15,-20-29 31 0,-13 41-10 16,-20 0 11-16,-13-5 14 0,-13 5-2 16,-13 11-10-16,-1 0-28 15,-6 3-19-15,7 4 15 0,0 4-4 16,6 0-24-16,7-4-1 16,0-4 17-16,13-10-223 0,0-8-236 15,13-12-75-15</inkml:trace>
  <inkml:trace contextRef="#ctx0" brushRef="#br0" timeOffset="936">3785 0 941 0,'0'0'70'15,"0"0"76"-15,0 0-11 0,0 0 77 16,0 0-21-16,0 0-71 0,-20 51-68 16,13 8-30-16,7 1-2 15,-6 2-2-15,-1-2-18 0,1 2 4 16,-7-3-177-16,-7-7-229 0,-6 0-125 16</inkml:trace>
  <inkml:trace contextRef="#ctx0" brushRef="#br0" timeOffset="1435">3292 860 878 0,'0'0'125'0,"-40"-18"-19"16,40 18-34-16,0 0-51 0,-46-26 8 15,46 26-47-15,-32-37-37 16,32 37 12-16,-20-40 37 0,20 40-5 16,0-45 1-16,0 45-8 0,26-37 21 15,-26 37-11-15,46-22 8 16,0 11-5-16,-6 11-7 16,-8 7 23-16,1 8-16 0,-33-15 15 15,40 30 25-15,-40-30 35 0,19 40 26 16,-19-6-29-16,0-34-21 15,-13 40-6-15,13-40-21 0,-39 45-5 16,39-45 19-16,-53 37-30 0,7-12-17 16,0-6 24-16,-6-4 11 0,-1-4-18 15,1 4-6-15,6-4 28 16,0 7 71-16,0 1-1 0,0-5-2 16,6 9 2-16,-6-5-9 0,7 4-26 15,-1-7-13-15,-6 0-6 16,-6-4-14-16,12-4-21 0,1-3-11 15,-1-8 14-15,-6-3 9 16,0-4-22-16,7-4 32 0,0 0 42 16,6-3-23-16,0-1-34 0,33 19-44 15,-33-29-48-15,0 3-77 16,33 26-154-16,0 0-80 0,-33-26-118 16</inkml:trace>
  <inkml:trace contextRef="#ctx0" brushRef="#br0" timeOffset="1644">2773 376 1784 0,'0'0'268'16,"0"0"-26"-16,0 0-79 0,0 0-86 15,0 0-4-15,0 0-34 0,39 8-29 16,-39-8-244-16,0 0-226 16,40 26-160-16</inkml:trace>
  <inkml:trace contextRef="#ctx0" brushRef="#br0" timeOffset="2335">1682 609 1107 0,'0'0'222'0,"0"0"61"15,0 0-25-15,0 0-27 0,0 0-60 16,0 0-84-16,0 0-38 0,0 0-28 16,0 0 3-16,0 0 67 15,6 45-36-15,-12 6-12 0,6 8-31 16,-7 4-23-16,7 7 3 0,-13 1-92 16,0-5-162-16,0-7-178 15,-13 4-90-15,6-11-3 16</inkml:trace>
  <inkml:trace contextRef="#ctx0" brushRef="#br0" timeOffset="2752">1399 1016 865 0,'0'0'18'16,"0"0"-8"-16,0 0 38 0,0 0 42 15,-6 33-34-15,-7 8-21 16,6-1-18-16,-13 1-6 16,7-1-4-16,7-3-4 0,-8-3 1 0,1-5-4 15,13-29 11-15,-26 37-89 16,26-37-12-16,-26 22-9 0,26-22 4 16,-40 8 39-16,40-8 5 15,-33-19 14-15,33 19 3 0,-26-48 11 16,6 4 16-16,7 3 41 0,0 12 50 15,13 29 11-15,0 0-21 16,0 0 19-16,0 0 77 0,0 0 63 16,-46 11-26-16,7 11-62 0,-1 11 7 15,1 0-48-15,-7 8-16 16,-13-8-37-16,6-3-38 0,-6-4 22 16,-7 0-46-16,1-4 25 15,-14-11-10-15,6 0-8 0,1-11 9 16,0-4-16-16,6-7-132 0,7-7-117 15,0-8-92-15,6-11-51 16,-6-4 1-16</inkml:trace>
  <inkml:trace contextRef="#ctx0" brushRef="#br0" timeOffset="2901">0 938 874 0,'46'4'224'16,"6"-1"42"-16,14-6-18 0,13-1-58 15,6-11-79-15,1 1-48 16,12-5-40-16,-6-3-12 0,-6 0-188 16,-21 3-261-16,1 1-141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37.8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3873 607 904 0,'0'-11'100'0,"0"11"61"16,0 0-19-16,0 0-45 0,0 0 84 16,13 19 37-16,-7 3-28 15,14 11-82-15,0 4-1 0,-1 7-20 16,8 1-42-16,-1-1 8 0,0 4-25 15,1-7-15-15,-8-4 13 16,-6-4 11-16,-13-33-5 0,14 41 5 16,-21-8 2-16,-26 0-14 15,-6 4 0-15,-27-7 8 0,0-5-74 16,-6 2-101-16,-7-5-95 0,13-7-49 16,7-4-39-16,0 0 14 0,20-7 6 15,39-4 7-15,-40-4-7 16</inkml:trace>
  <inkml:trace contextRef="#ctx0" brushRef="#br0" timeOffset="311">3551 1088 499 0,'-40'-15'81'15,"40"15"19"-15,0 0 8 0,-39-22-17 16,39 22-32-16,0 0-30 0,-27-41-18 16,27 41-17-16,7-41-2 15,-7 41 15-15,0 0 13 0,39-33-10 16,-39 33-2-16,40-18 8 0,-40 18 0 16,39 0 21-16,-39 0 75 15,0 0 37-15,0 0-3 16,33 48-38-16,-26-8-18 0,-27-3-37 15,-13 8-22-15,-13-5-11 0,-6 1-4 16,-8-3-104-16,-5-5-136 0,6-3-79 16,-7-12-49-16,7-3 2 15</inkml:trace>
  <inkml:trace contextRef="#ctx0" brushRef="#br0" timeOffset="831">3183 452 591 0,'0'0'112'16,"0"0"46"-16,0 0-8 0,0 0 37 16,0 0-44-16,-20 48 4 0,7 0-30 15,0 0-42-15,-7 8-11 0,0-5-32 16,-7 5-17-16,-6-5-5 15,0-2-20-15,-13-5 16 0,7-4 13 16,-1-10-10-16,40-30-9 16,-52 30-17-16,12-12 17 0,40-18 5 15,-52 4 20-15,52-4-25 16,-46-15 6-16,6-3-3 0,40 18 21 16,-39-23 38-16,39 23 2 0,0 0-27 15,-40-18-37-15,40 18 4 0,-39 15 11 16,39-15 17-16,-46 48 1 15,13 0 50-15,0 7 30 0,7 4-19 16,0 5-13-16,-1-5-24 0,1-3-27 16,6-8-15-16,-6-8 7 0,0-10 14 15,26-30 7-15,-33 37-18 16,7-15-11-16,26-22-3 16,-46 15-7-16,13-12 5 0,0-6 1 15,0-12 4-15,-6-7 7 0,6-15-11 16,0-15 0-16,7-11-14 0,13-7-7 15,6 0 6-15,20-5-11 16,7 12 9-16,19 0 1 0,7 15-6 16,7 4-39-16,6 11-100 0,-6 3-103 15,6 4-179-15,-13 8-68 0,6-1-40 16</inkml:trace>
  <inkml:trace contextRef="#ctx0" brushRef="#br0" timeOffset="1032">2531 159 1021 0,'0'0'133'0,"0"0"88"16,39-40-6-16,-39 40-79 0,60-34-46 15,-1 16-57-15,-13 7-19 0,6 7-6 16,-52 4-16-16,46 4-27 0,-46-4-213 15,0 0-37-15,0 0-106 16</inkml:trace>
  <inkml:trace contextRef="#ctx0" brushRef="#br0" timeOffset="1312">1539 962 1018 0,'0'0'211'0,"0"0"13"16,0 0 29-16,0 0 65 15,0 0-99-15,0 0-47 0,-40 37-34 16,7 4-41-16,7 7-34 0,0 0-31 15,0 3-18-15,-7-2-9 0,-7 3-29 16,1-8-184-16,39-44-163 16,-66 60-123-16,14-24-47 0,52-36 37 15</inkml:trace>
  <inkml:trace contextRef="#ctx0" brushRef="#br0" timeOffset="1544">1453 178 942 0,'0'0'103'0,"0"0"45"16,0 0-21-16,0 0-85 0,0 0-9 16,0 0 39-16,0 0 63 15,0 0-35-15,-13 70-59 0,0 4-10 16,6 8-4-16,-6-1 8 0,7 1-31 15,-7 6-32-15,-1-3-262 0,1-7-88 16,-6-4-88-16</inkml:trace>
  <inkml:trace contextRef="#ctx0" brushRef="#br0" timeOffset="2039">1059 500 992 0,'0'0'111'15,"0"0"67"-15,0 0 54 0,0 0 8 16,0 0-84-16,0 0-14 16,0 0-31-16,13 59-24 0,-13-11-36 15,-13 0-16-15,-7 4-20 0,-14-8-20 16,-5 8 9-16,-14-11-1 15,7-4 4-15,-13-8-11 0,7-10-44 16,-1-5 4-16,7-6-18 0,-6-12-2 16,19-3-11-16,33 7 11 0,-46-45-19 15,33 1-10-15,6-8 34 16,20 8 10-16,-13 44 21 0,40-52 34 16,-40 52-6-16,46-40-16 0,-7 21-2 15,-39 19 27-15,53 8-20 16,-53-8 17-16,0 0 21 15,39 51 45-15,-19-10-1 0,-20 0 11 16,-7-1-8-16,-13-3-25 0,1-4-8 16,19-33-11-16,-66 45-2 0,7-19 19 15,-7-4-3-15,0-11-4 16,-6 0 7-16,6-11-20 0,7 0-3 16,-6 0 29-16,12 4-7 0,14-1-29 15,6 12-14-15,33-15-3 0,0 0-5 16,-33 48-4-16,26-3-34 15,14-5-171-15,-1 2-176 0,-6-42-137 16,53 48-75-16</inkml:trace>
  <inkml:trace contextRef="#ctx0" brushRef="#br0" timeOffset="2192">401 1598 1952 0,'0'0'289'15,"0"0"-24"-15,0 0-102 16,0 0-88-16,0 0-37 0,0 0-122 16,0 0-188-16,0 0-330 0,0 0-153 15</inkml:trace>
  <inkml:trace contextRef="#ctx0" brushRef="#br0" timeOffset="2467">13 52 1539 0,'0'0'82'0,"-6"-29"208"0,6 29 37 16,-7-23-50-16,7 23-111 0,0 0-78 15,0 0-38-15,0 0-19 16,0 0-7-16,0 0 78 15,0 0 61-15,20 45-83 0,-7 3-27 16,7 11-28-16,-7 0-18 0,0 7 3 16,-7 5-5-16,1 4-9 15,0 2-92-15,-14 4-145 0,0-14-165 16,-6 7-238-16,0 0-99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47.7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3492 657 846 0,'0'0'189'0,"0"0"-3"16,0 0 17-16,0 0-50 15,0 0-14-15,0 0-44 0,0 0-47 16,6-30-29-16,-6 30-11 16,-13-29-8-16,13 29 9 0,-33-35-12 15,33 35 10-15,-46-33-50 16,46 33-43-16,-52-41-7 0,52 41 29 16,-40-48 39-16,40 48 19 0,-46-40 15 15,20 6-9-15,26 34 5 16,-33-29 18-16,33 29 41 0,-33-22-24 15,33 22-40-15,-39-15 0 16,-1 8-9-16,14 10 9 0,26-3 0 16,-46 8-5-16,13-1 5 0,0 0 9 15,33-7-1-15,-46 8 8 16,7-8-13-16,6 0-3 16,-6-4 8-16,-1 0-31 0,0 1 23 15,0-5-87-15,-6 1 21 16,7 0-11-16,0-4 15 0,-7-8-13 15,13-3 39-15,0 3 5 0,0 1 21 16,7-1 35-16,26 19-7 16,0 0-1-16,0 0 10 0,-27-22-7 15,27 22-17-15,0 0 22 0,0 0-8 16,0 0 36-16,0 0-2 16,-19-7 2-16,19 7-3 0,0 0-43 15,-27-7 4-15,27 7 7 16,-32-12-25-16,-1-2 15 15,0 3-11-15,-7 3 15 0,1-3-1 16,0 0-15-16,-1 0 13 0,7 4-17 16,1-5 3-16,-1 1 12 15,33 11-21-15,-40-11 20 0,40 11-30 16,-33-7 8-16,1 3 16 0,32 4 9 16,-40 4-27-16,1 0 22 15,6-1 13-15,33-3-29 0,-40 4 7 16,1-4 10-16,39 0 19 15,-39 4-47-15,-1-4 9 16,7 3 27-16,0-3-8 0,-6-3-17 0,13 3 15 16,26 0 10-16,-46 0-22 15,6-4-78-15,7 0 33 16,33 4 9-16,-39-11 13 0,0 4-35 16,6 3-7-16,0 0 13 0,0 1 41 15,0 3 3-15,-6 0 2 16,-1 0 4-16,7 3 5 0,-6 1 9 15,6 0-8-15,33-4-3 16,-47 3 0-16,14 5 18 0,0-4-10 16,33-4 5-16,-39 11-3 0,6-4 4 15,33-7 10-15,-46 19-27 16,13-5 11-16,33-14 7 0,-39 22-12 16,-1-3 15-16,8-1-14 15,-8-6 4-15,7-1-4 16,0 0-4-16,1-4 2 0,-1 4-5 15,33-11 14-15,-40 19-6 0,7 3-5 16,7-4 11-16,26-18 0 16,-39 22 0-16,6 1-3 0,33-23 16 15,-33 22-31-15,33-22 25 0,0 0-10 16,0 0-21-16,-33 26 21 16,33-26 6-16,0 0-18 0,0 0 1 15,0 0 28-15,-26 29-32 0,26-29 24 16,-20 33-4-16,0 1-9 15,20-34 8-15,-13 40 13 16,0-3-21-16,0-7 0 0,0 0-10 16,13-30 21-16,-13 41 6 15,6-11-25-15,7-30 12 0,-20 33 4 16,14-11-4-16,6 0 4 0,0 4-4 16,0 0-6-16,6 3 15 15,1 5 30-15,6-1-13 0,0 8 4 16,0-4-18-16,1 3-2 0,-8 1 17 15,1-1-21-15,-1 1-4 16,-6-4 14-16,-6-7-16 0,6-1-5 16,-7-3-20-16,1 0 13 15,6 0 30-15,0-4-12 0,-7 4 10 16,7-26-13-16,-7 33-18 16,1 0 21-16,6-3-3 0,0 3-1 15,-7 8-9-15,7-4 17 0,0 3 2 16,0-3-29-16,0 0 12 15,7-4 10-15,-7-33-5 0,20 46 0 16,-7-17 17-16,-13-29-4 0,39 34-32 16,-6-9 29-16,0-13 1 15,6 2-18-15,1-3 20 0,-14-3-6 16,7 3-26-16,-33-11 32 0,33 7-39 16,-33-7 26-16,39 19 10 15,-13-1-20-15,-26-18 21 16,33 26-19-16,-33-26 8 0,33 37 11 15,-33-37-36-15,40 33 16 0,-1-3 14 16,0-8-14-16,7-4 14 16,0-3 7-16,14 4-34 0,-1-5 32 15,13 5-10-15,1-1-10 0,6 1 25 16,0-1 5-16,6 1-24 16,-6-1 19-16,0-3-15 0,7-4 0 15,-8-3 23-15,8-5-46 0,6-3 36 16,-7-3-6-16,7-9-18 15,0 5 26-15,-13-8-10 16,-7 4 19-16,-19 4 33 0,-14-4 24 16,1 3 3-16,-14 8-48 0,-26 0-20 15,0 0 6-15,33-7-11 16,-33 7-18-16,0 0 3 0,0 0 17 16,0 0-11-16,0 0-11 0,0 0 3 15,39 15 37-15,-6 0-31 0,-33-15-31 16,59 11 45-16,-6-4 13 15,6 4-14-15,0-11-25 0,7 4 16 16,1-4 17-16,5-4-53 16,0 0 53-16,0-3-11 0,1-4-16 15,-14-4 19-15,7 0 48 16,-7-3-13-16,-7-4 8 0,-6-4-14 16,0-4-25-16,-6-3-17 0,-7-8 13 15,-1-3-4-15,-5 3-20 16,6-3-4-16,-14 7 29 0,1 0-8 15,-7 0-17-15,0 4 18 0,0 0-7 16,-13 2-10-16,7 2 21 16,0-1-19-16,-7 1 8 0,0-1 12 15,6 0-20-15,-6-7 0 0,7-3 8 16,-7-4 10-16,6 3-10 16,1 0-11-16,-7 4 14 15,0 4 20-15,-7 0 44 0,7 0 19 16,-6-1 24-16,-1 5-12 0,-13-5-35 15,7 5-14-15,7-1-36 16,-7 1 15-16,-1 3-10 0,8-4-16 16,-7 1-19-16,0-4 28 0,-1-1-5 15,8 1-18-15,-7 4 12 0,6-1 0 16,7 30-12-16,-6-37 15 16,6 37-6-16,0 0 7 0,-7-41-56 15,7 41-79-15,0 0-133 16,0 0-250-16,-20-37-70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51.20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355 48 1150 0,'0'0'238'16,"0"0"-19"-16,-26-26-99 16,-1 12-69-16,-12 21-27 0,-7 12-3 15,0 14-21-15,6 12-9 16,8 3 23-16,5 1-14 0,14 3-6 16,0-4 25-16,13-3-19 15,0-45 3-15,0 48-3 16,0-48 11-16,0 0 12 0,0 0-18 15,0 0 8-15,0 0-13 16,53 0 20-16,-14-18-37 0,-6-12 29 16,-7-11 5-16,0-4-22 15,-6 5 13-15,-7 5 59 0,-13 35-31 16,13-29-3-16,-13 29-26 16,0 0-29-16,0 0 39 15,0 0 6-15,0 0-31 16,-19 29 20-16,-1 6-15 0,0-2-5 15,20-33 14-15,-19 37-6 16,19-37-15-16,-20 30 32 0,20-30-25 16,0 0-4-16,0 0 26 15,0 0-6-15,0 0-8 0,39 0 27 16,-6-23-27-16,0-6-22 16,0-19-4-16,-7-9 10 0,-6 6-4 15,-7 2 70-15,0 8 70 16,-6 11 4-16,-7 30-18 15,0 0-19-15,0 0-16 16,-59 37-31-16,13 9-21 0,0 5 12 16,6 5-7-16,7-7-24 15,0-9-8-15,14 5 20 0,19-45-2 16,-20 34-10-16,20-34 9 16,0 0 19-16,0 0-14 0,0 0-7 15,0 0 0-15,33 7 13 16,13-18-17-16,6-19-8 0,1-7 5 15,0 0 10-15,-14 7-4 16,0 3 9-16,-39 27 24 16,0 0 9-16,0 0-20 0,0 0-23 15,0 0 7-15,-52 42-7 16,-7 2-10-16,6 5 5 0,1-1 5 16,12-11-16-16,7-3-3 15,33-34 1-15,-33 26-8 0,33-26-27 16,0 0-20-16,0 0 41 15,0 0-2-15,0 0 21 0,40-23 0 16,6-3-6-16,6-7-12 16,-6-4 17-16,-6 7 17 0,-7 8 21 15,-33 22 10-15,0 0 17 16,0 0 4-16,0 0-31 0,0 0-29 16,-46 11 7-1,-7 15 2-15,1 4-9 0,6 3-9 16,0 4 18-16,6-6-6 15,14-5-19-15,26-26 16 0,-33 22-80 16,33-22-164-16,0 0-200 16,0 0-74-16,0 0-110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53.3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237 0 552 0,'0'0'102'0,"0"0"-31"16,0 0-5-16,0 0 87 0,0 0-26 15,0 0-41-15,-20 41 2 16,20-41-31-16,-26 55 14 16,6-11-27-16,0 1-50 0,0-5 28 15,1 1-33-15,-8 0 7 16,1-4-2-16,26-37 24 0,-33 36-6 15,33-36-3-15,0 0 7 16,-26 41-40-16,26-41 34 0,0 0 21 16,0 0 82-16,0 0 25 15,0 0-32-15,0 0-65 0,0 0-22 16,0 0-15-16,0 0 5 16,0 0-30-16,0 0 21 15,0 0 0-15,0 0-5 16,39 4-8-16,-39-4 3 0,40 22 28 15,-40-22-5-15,0 0-18 16,46 33 27-16,-46-33 8 0,46 41 31 16,-46-41-19-16,39 33 9 15,-39-33-15-15,46 33-26 0,0-3-10 16,-6-8 24-16,-7 0-27 16,-33-22-65-16,52 19-350 0,-19-5-235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55.00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183 613 1352 0,'-33'-30'226'0,"33"30"-30"0,0 0-68 15,0 0-26-15,0 0-64 16,0 0-38-16,0 0 12 0,0 0 9 16,0 0-4-16,-7 34-34 15,7-5 25-15,0-29-8 16,20 37 15-16,-20-37-15 0,39 33 23 15,-39-33-11-15,53 11-12 16,-7-14 15-16,-7-16 0 0,1-7-7 16,-14-14-8-16,-6-12 22 15,-7-11-18-15,-13-18 8 0,-13-11-7 16,-7-1 50-16,-13 5 93 16,-6 14-22-16,-1 18-49 15,1 23-64-15,-14 26 10 0,7 25-30 16,7 26 17-16,-7 15-8 15,20 12 9-15,-1 3 0 16,14-1-2-16,7-2 5 0,12-5-5 16,7-7-2-16,7-7-1 15,6-8 2-15,7-10 1 0,-6-12-13 16,5-7 8-16,1-15 8 16,-33 0-9-16,53-30-11 0,-14-14 8 15,-12-19-3-15,-1-15 6 16,-6-18-3-16,-14-4 12 0,1 8 76 15,-7 18 50-15,-7 19-76 16,7 18-32-16,0 37-18 0,-20 33-2 16,1 19-1-16,-1 18-6 15,7 11-6-15,6 1 0 16,14-1 3-16,6-4-17 0,13-3-158 16,1-11-164-16,5-11-195 15,1-12-174-15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00.6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 58 686 0,'32'-15'123'0,"-32"15"-10"16,0 0-28-16,0 0 16 16,46-26-23-16,-46 26-14 0,0 0 51 15,0 0-13-15,0 0-1 16,33-22-35-16,-33 22 31 0,0 0 20 15,33 7-32 1,-33-7-8-16,40 30-20 0,-14-1 26 16,7 5 28-16,6 3-26 15,14 3 1-15,-1 1-32 0,21 3 10 16,5 4-19-16,14 0-2 16,7 0-18-16,0 0 7 0,-14-3-19 15,-6-1-9-15,-27-3 6 16,-6 3-1-16,-6 0-16 0,-14-3 7 15,0 3 10-15,-6 4-32 16,-7-3 17-16,-6 3 22 0,6 7-8 16,0-3-6-16,0 3-7 15,0 4-5-15,1-3 1 16,5 3 5-16,1-4 18 0,0 4-15 16,-7-3-3-16,7-1-11 15,-1 1 17-15,1-1 1 0,0 1 5 16,-1 3-9-16,1-8 7 15,0 5-4-15,0-1 14 16,-1 4 40-16,8 0-9 0,-1 1-7 16,0 6-1-16,-6-3 4 15,6 0 9-15,-6-4-20 0,6 0-8 16,0-4-8-16,-6 1 0 16,6-5 4-16,1-2-7 15,-8-1-12-15,8 0 9 0,-14-4 4 16,7-7-5-16,-7-4-5 15,6 0 10-15,-5 1 0 0,-8-5 9 16,-6-29-10-16,13 41-8 16,-6-12-6-16,-7-29 0 0,6 34 12 15,-6-34-5-15,0 37-14 16,0-37 3-16,7 33 10 0,-7-33 1 16,7 33-11-16,-7-33-3 15,0 30 0-15,0-30 7 0,6 33 10 16,-6-33-10-16,7 29-7 15,-7-29 11-15,0 30 7 16,0-30-15-16,0 0 0 0,0 0 4 16,0 0 6-16,6 30-17 15,-6-30 8-15,0 0 10 0,0 0-1 16,0 0-16-16,0 0 10 16,0 0 7-16,0 40-2 0,0-40-5 15,0 0-12-15,0 0 4 16,13 37 19-16,-13-37-7 0,0 0-4 15,0 0-8-15,20 37 8 16,-20-37 4-16,0 0 2 0,13 37-6 16,-13-37-6-16,0 0-4 15,0 0 19-15,0 0-1 16,0 0-4-16,0 0-7 0,0 0 10 16,0 0-7-16,0 0 5 15,0 0-5-15,0 0-8 0,-33-15-4 16,33 15 7-16,-39-37-4 15,6 8-4-15,13-1-4 0,20 30 6 16,-26-37 4-16,26 37 7 16,-26-33 6-16,26 33-6 0,0 0-12 15,-20-30 5-15,20 30 13 16,0 0 1-16,0 0-17 16,0 0 5-16,0 0 8 15,0 0 1-15,0 0 2 0,-20-29-6 16,20 29-13-16,0 0 13 15,0 0 0-15,-32-30 5 0,32 30 0 16,-33-26-5-16,33 26 0 16,-33-22 0-16,33 22 0 0,-33-22-13 15,33 22 9-15,0 0 13 16,0 0-9-16,0 0-10 0,0 0-11 16,0 0 10-16,0 0 11 15,0 0-10-15,0 0-5 0,0 0 4 16,0 0 28-16,0 0-17 15,0 0-8-15,0 0 8 16,33 37 9-16,-13-7-9 0,-20-30-10 16,39 40 10-16,-6-7 4 15,0-3 2-15,0-4-6 0,-7-4-14 16,-26-22 14-16,39 37 11 16,-39-37-5-16,0 0-16 0,40 37-1 15,-40-37 18-15,26 37 3 16,-26-37 6-16,0 0-20 0,0 0-5 15,33 37 1-15,-33-37 15 16,0 0-2-16,0 0-8 0,0 0-5 16,0 0 8-16,13 37 11 15,-13-37-9-15,0 0-10 0,0 0 1 16,0 0 9-16,0 0 6 16,0 0-5-16,0 0 0 15,0 0 9-15,0 0-12 0,0 0 7 16,0 0-1-16,0 0 2 15,0 0-8-15,0 0-7 0,-7-41 12 16,7 4 7-16,7-3-7 16,13 3-5-16,-1 0 0 0,1 3 0 15,13 5 2-15,-7 3 9 16,-26 26-17-16,33-30 0 0,-33 30 3 16,33-29-22-16,-33 29-132 15,0 0-137-15,0 0-173 16,0 0-266-16</inkml:trace>
  <inkml:trace contextRef="#ctx0" brushRef="#br0" timeOffset="2804">506 13 363 0,'0'0'33'16,"0"0"41"-16,0 0 29 0,0 0 26 15,0 0-9-15,0 0 28 16,0 0-44-16,0 0-6 16,0 0-52-16,0 0-16 15,0 0-16-15,0 0 10 0,0 0-21 16,0 0-26-16,0 0 59 15,0 0-72-15,0 0 36 0,0 0-20 16,0 0 28-16,0 0-15 16,0 0-3-16,0 0 22 0,0 0-9 15,0 0 62-15,0 0 4 16,0 0-13-16,0 0 5 16,0 0-14-16,0 0 0 0,0 0-12 15,0 0 10-15,0 0-36 16,0 0-6-16,0 0-14 15,0 0 11-15,0 0-16 0,0 0 21 16,0 0-17-16,0 0-17 16,0 0 48-16,0 0-19 0,0 0 56 15,0 0-96-15,0 0 40 16,0 0-15-16,0 0 23 16,0 0 1-16,0 0-19 0,0 0 13 15,0 0 9-15,33 8-5 16,-33-8-11-16,0 0 13 0,33 4-21 15,-33-4 17-15,0 0 38 16,0 0-12-16,0 0 34 16,0 0-23-16,0 0-23 0,0 0-24 15,0 0 17-15,-33 3 5 16,-6-3-5-16,-1-3-18 0,-6 3 2 16,0 0 4-16,-6-4 8 15,6 4-16-15,-7 0-4 16,7 4 12-16,0-4 8 0,7 0 4 15,39 0-26-15,-46-4 3 16,46 4 23-16,-40-4-4 0,40 4 0 16,0 0-4-16,0 0-10 15,0 0 2-15,0 0 17 16,0 0-10-16,0 0 7 0,0 0-23 16,0 0 10-16,0 0-4 0,0 0 20 15,0 0 17 1,0 0-45-16,0 0 3 0,0 0-16 15,0 0 72-15,0 0-36 16,0 0-15-16,0 0-7 0,0 0 37 16,0 0-16-16,0 0-13 15,0 0 25-15,0 0-22 0,0 0 10 16,0 0-32-16,0 0 22 16,0 0 24-16,0 0-21 0,40 48 4 15,-1-15 1-15,-39-33 46 16,46 48-2-16,-13-7 14 0,-33-41-7 15,46 48-2 1,-13-11-24-16,-33-37-11 0,26 41 8 16,-26-41-17-16,20 33-5 15,-20-33-5-15,13 26 19 0,-13-26-19 16,6 33 0-16,-6-33-3 16,7 37 24-16,-7-37-4 0,0 33-10 15,0-33-16-15,7 30 16 16,-7-30 5-16,0 0-3 0,0 0-14 15,0 0 1-15,0 0-14 16,0 0-62-16,0 0-154 0,0 0-291 16,0 0-223-16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22.4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6419 1747 580 0,'0'0'168'0,"0"0"-23"15,0 0-10-15,0 0 24 0,0 0 10 16,0 0-61-16,0 0 37 16,0 0 27-16,0 0-47 0,0 0 15 15,0 0-46-15,0 0-42 16,-46 37-16-16,46-37-21 16,-52 15-5-16,52-15-5 0,0 0-53 15,-40-4-22-15,40 4-5 16,0 0-28-16,0 0 4 0,0-55 51 15,0 55 27 1,46-48 21-16,-46 48-44 0,53-26 40 16,-53 26-9-16,52 4-17 15,-52-4 64-15,0 0 27 16,46 51-3-16,-19-3 25 0,-21-3-16 16,-6-45 13-16,-6 59 14 15,-7-11-15-15,13-48-48 0,-53 63-4 16,7-15-18-16,-7-15 4 15,-6 0-13-15,7-11-186 16,-7-7-273-16,6-4-162 0</inkml:trace>
  <inkml:trace contextRef="#ctx0" brushRef="#br0" timeOffset="348">5650 868 1071 0,'0'0'215'0,"0"0"79"15,0 0-77-15,0 0-102 16,0 0-60-16,0 0-29 0,0 0 9 16,0 0 39-16,-6 48 7 15,6 11-12-15,13 15-4 16,7 7-8-16,6 1-23 0,0 3-11 16,14-8 2-16,-7 1-20 15,6-4-26-15,0-12-114 0,-6-6-161 16,-6-8-191-1,-8-7-146-15</inkml:trace>
  <inkml:trace contextRef="#ctx0" brushRef="#br0" timeOffset="1600">4993 801 847 0,'0'0'85'15,"0"0"-6"-15,0 0-7 16,0 0 20-16,0 0 9 0,0 0 17 15,0 0 32-15,33 63 54 16,0-4-89-16,0 4 6 16,13 4-26-16,0 7-35 0,0-1-21 15,6-2-4-15,-6-5-25 16,0-7-15-16,-6-3 5 16,-14-12 16-16,0 0-3 0,-12-7-19 15,-8 0-3-15,-6-37 3 16,-13 52 18-16,13-52 20 15,-33 44-25-15,33-44-11 0,-52 37 8 16,-1-15-1-16,7-10-7 16,-7-9-22-16,-6-14-12 15,7-4-38-15,6-10-16 0,-7-9 16 16,14-3 35-16,6-3 41 16,7 3 16-16,-1 3-68 15,27 34 8-15,-19-36 19 0,19 36 14 16,0 0 15-16,0 0 8 15,0 0-29-15,0 0-1 0,0 0 12 16,0 0-5 0,0 0 13-16,0 0 1 0,0 0-7 15,0 0 4-15,0 0 37 16,19 40 25-16,-19-40-30 0,0 45 7 16,0-45-52-16,-19 40 13 15,19-40 21-15,0 0 7 16,-40 30-54-16,40-30-26 0,-46 14 1 15,46-14-100-15,0 0-19 16,-39-33-12-16,12-7 83 16,8-1 33-16,6 4 47 0,13 37 36 15,0 0-28-15,-14-41 14 16,14 41 5-16,0 0 24 16,0 0 35-16,0 0 29 15,0 0-67-15,-13 45 29 0,13-45-4 16,-13 48-7-16,13-48-45 15,-13 44-20-15,13-44 26 16,-26 33 16-16,26-33-7 0,-46 30-76 16,46-30-19-16,-59 11 3 15,6-11-18-15,0-11-2 0,1 0 36 16,12-8 25-16,40 19 30 16,-65-18-26-16,12 14 56 15,7 8 53-15,-6 7 39 16,-1 4-7-16,7 3-54 15,0 1 8-15,46-19-22 0,-59 37 14 16,19-12-46-16,40-25-1 16,-46 30 22-16,46-30-15 0,0 0-17 15,0 0-15-15,0 0 19 16,0 0-4-16,-39 26 12 16,39-26-22-16,0 0 1 0,0 0-17 15,0 0 35-15,53 18-9 16,6-3 20-16,20 4-28 0,-1-5 22 15,8 9-33 1,-1-1 45-16,1 7-53 0,-7 5 27 16,-14-1 13-16,-19 0 4 15,-46-33-23-15,46 55 0 16,-19-7-19-16,-27-48 30 0,0 56 4 16,0-56 4-16,-20 55 54 15,20-55 21-15,-53 63-48 0,1-15 39 16,-14-15-21-16,-6-3 32 15,-14-8-5-15,-12-3-19 16,-1-1 33-16,-13-7-37 0,-12 0-2 16,-8-3 2-16,-19-1-19 15,-20 4-34-15,-13-7-4 16,-6 3-10-16,-8-7 15 16,-5 0 9-16,12-7-1 0,1-4-39 15,12-8-74-15,7-14-129 16,14-15-185-16,-1-11-152 15,7-19-26-15</inkml:trace>
  <inkml:trace contextRef="#ctx0" brushRef="#br0" timeOffset="1949">3843 151 1780 0,'46'4'204'0,"-46"-4"46"16,0 0-52-16,0 0-87 0,0 0-49 15,0 0-45-15,0 0-8 16,0 0-18-16,0 0-66 16,0 0-141-16,0 0-124 0,0 0-179 15,46 33-172-15</inkml:trace>
  <inkml:trace contextRef="#ctx0" brushRef="#br0" timeOffset="2205">3567 912 1582 0,'0'0'225'15,"-13"-44"-26"-15,13 44-56 16,13-41-46-16,-13 41-57 0,59-26-13 16,-6 19 8-16,0 11-16 15,-7 14-23-15,-14 4-5 16,-32-22 3-16,33 41 21 0,-26 3 2 16,-7-3-23-16,-20 0-198 15,-6-1-193-15,-7-3-191 16</inkml:trace>
  <inkml:trace contextRef="#ctx0" brushRef="#br0" timeOffset="2472">6538 0 1679 0,'0'0'207'0,"0"0"46"16,19 63 16-16,-32-8-87 0,-26-3-66 16,-27 3-54-16,-26 4-41 15,-13 0-13-15,-27 4-79 16,-19-4-146-16,-20-3-203 0,-32-5-278 15</inkml:trace>
  <inkml:trace contextRef="#ctx0" brushRef="#br0" timeOffset="3300">2279 1271 926 0,'0'0'12'0,"0"0"37"16,0 0-9-16,0 0 138 16,0 0 4-16,0 0-23 0,0 0-41 15,27 44-48-15,-8-7 8 16,-19-37-35-16,20 44-18 0,-20-44-8 16,13 41-2-16,-13-41-22 15,0 0 50-15,-6 41 3 16,6-41-37-16,0 0-45 0,-40 22-25 15,40-22-29 1,-46-8-37-16,46 8-60 0,-39-40 42 16,19 3 73-16,20 37 36 15,-20-37 21-15,20 37 18 0,0 0-18 16,0 0 25-16,0 0 36 16,0 0 45-16,0 0 11 15,0 0-43-15,0 0 17 0,0 0-11 16,0 44-11-16,0-44-33 15,-19 44-14-15,19-44-69 16,0 0 1-16,0 0-66 0,-53 37-36 16,7-22 22-16,46-15-47 15,-39-18 4-15,39 18 8 16,-27-56 44-16,21 8 77 16,6 11 97-16,0 37 14 0,0 0-7 15,0 0 11-15,0 0 51 16,0 0 16-16,0 0 75 15,0 0 13-15,0 0-64 0,-27 41-31 16,27-41-11-16,-39 48-35 16,-7-15 1-16,0-11-25 0,0-7-5 15,0-4 42-15,0-7-14 16,7-8 5-16,-1-10 23 16,7-9 10-16,0-14-60 15,1-18 3-15,-1-15-45 0,6-11 9 16,14-8-5-16,0-4 1 15,0 1-11-15,6 11 16 16,1 11 9-16,-1 14 3 0,7 8-13 16,-6 15-11-16,6 33 1 15,0 0-39-15,-7-37-102 0,7 37-132 16,0 0-214-16,0 0-121 16</inkml:trace>
  <inkml:trace contextRef="#ctx0" brushRef="#br0" timeOffset="3604">866 1016 1616 0,'0'0'44'15,"0"0"10"-15,0 0 178 16,0 0-46-16,33 26-81 16,20 3-57-16,-7 8-5 15,0 7-43-15,0-3 30 0,-13 0 2 16,-7 3 11-16,-6 0 1 16,-20 4-7-16,-7 0-26 0,-19 0-1 15,-7-3-80-15,-20-1-44 16,-6-7-114-16,-6-4-174 0,-8-10-77 15,1-12 16-15</inkml:trace>
  <inkml:trace contextRef="#ctx0" brushRef="#br0" timeOffset="3995">354 964 849 0,'0'0'133'16,"0"0"18"-16,0 0 8 0,20 44-24 15,-1 1-68-15,8 3 10 16,5-8-6-16,1 5-11 16,-6-5-29-16,-1-3 37 0,-6 0-7 15,-1 0-34-15,-19-37-2 16,13 48 15-16,-6-7 36 0,-20-12-1 15,13-29-12-15,-46 45-38 16,0-16-15-16,-13-3 5 16,6-4-8-16,1-11 6 15,-7-7-16-15,6-11 8 0,7-8-18 16,0-11 84-16,0-7 23 16,13-4-5-16,7-4-31 0,13 4-14 15,6-3-24-15,14-1-5 16,19 4-1-16,13-4-6 0,7 4-26 15,7 8-168-15,6-4-242 16,7 7-210-16</inkml:trace>
  <inkml:trace contextRef="#ctx0" brushRef="#br0" timeOffset="4705">6380 3920 179 0,'0'0'-50'0,"13"-30"9"0,-13 30 8 16</inkml:trace>
  <inkml:trace contextRef="#ctx0" brushRef="#br0" timeOffset="5388">6393 3890 470 0,'0'0'156'0,"0"0"-5"0,0 0 15 15,0 0-37-15,0 0-8 16,0 0-22-16,0 0-62 15,0 0-16-15,0 0-5 16,0 0 31-16,0 0-33 0,0 0 15 16,0 0 4-16,0 0-13 15,0 0-20-15,0 0 29 16,0 0-25-16,0 0 12 0,0 0-26 16,0 0 31-16,0 0-12 15,0 0-21-15,0 0 12 0,0 0 48 16,0 0-77-16,0 0 4 15,0 0 43-15,0 0-15 16,0 0-3-16,0 0 0 16,0 0 58-16,0 0 25 0,0 0 10 15,0 0-42-15,0 0-3 0,0 0-14 16,0 0-53-16,0 0 29 16,0 0-4-16,0 0-9 15,0 0 3-15,0 0 7 16,0 0 32-16,0 0-2 0,0 0-32 15,0 0 16-15,0 0 74 16,0 0 22-16,-53 19-52 0,7 6-27 16,-6 9 15-16,-1-1-24 15,7 0-22-15,-6 0-12 16,-1 1 13-16,14-5-8 0,-1-7-10 16,40-22 5-16,-39 26-2 15,39-26-120-15,0 0-56 16,0 0-10-16,0 0-30 15,0 0 11-15,0 0 112 0,0-48-23 16,6-3-17-16,14-1 52 16,-7 4 75-16,0 3 29 0,-13 45 37 15,14-40 65-15,-14 40 31 16,0 0 4-16,13-37-5 16,-13 37-36-16,0 0 12 0,0 0-17 15,0 0-24-15,0 0-22 16,0 0-6-16,0 0-9 0,0 0-23 15,-33 18-7-15,33-18 11 16,-53 41-24-16,7-4-15 16,7 4-206-16,-7-4-356 15</inkml:trace>
  <inkml:trace contextRef="#ctx0" brushRef="#br0" timeOffset="6356">4054 3879 934 0,'0'0'114'16,"52"19"44"-16,-12-1 9 15,-40-18-48-15,39 30 4 0,-39-30-47 16,0 0-20-16,39 36 1 16,-39-36 9-16,0 0 28 0,0 0-22 15,0 0-57-15,0 41 9 16,0-41-15-16,0 0 11 15,0 0-28-15,-46 11-98 16,46-11-102-16,0 0 71 16,-32-44-6-16,25 0 32 0,7-1 69 15,13 5 5-15,-13 40 6 16,26-34 31-16,-26 34 20 0,40-11 44 16,-40 11 33-16,46 15 22 15,-46-15 32-15,0 0-4 16,26 48-20-16,-26-11-39 0,0-37-34 15,-26 52-34-15,-20-15 6 16,-13-4-7-16,-7-7-6 16,0-4-10-16,1 0-21 15,-1-7 24-15,7-8 14 0,6-10-9 16,7-5-4-16,0-10-29 16,13-4-49-16,33 22 39 15,-39-34 39-15,39 34-2 0,-20-33-32 16,20 33 20-16,0 0-3 15,0 0 6-15,0 0 4 0,0 0 0 16,0 0-16-16,0 0 7 16,0 0 6-16,0 0 14 15,0 0-22-15,0 0 23 0,0 0-12 16,0 0 12-16,0 0 4 16,0 0-16-16,-26-30-4 15,26 30 1-15,0 0 16 16,-20-29-13-16,20 29 0 0,0 0 13 15,0 0-21-15,0 0 16 16,0 0-8-16,0 0 10 16,0 0 22-16,0 0 82 0,0 0-14 15,0 0-1-15,-20 41 0 16,7-1-7-16,0 1-6 0,-7-4-9 16,1 7-34-16,-8-3-23 15,-5-4-14-15,-8 3 0 16,1-3-13-16,-7 0-234 15,-7-4-253-15,7 1-301 0</inkml:trace>
  <inkml:trace contextRef="#ctx0" brushRef="#br0" timeOffset="7416">2713 3406 299 0,'0'0'32'16,"0"0"15"-16,0 0 35 0,0 0 12 16,0 0 23-16,0 0-15 15,0 0 17-15,0 0 32 0,0 0 3 16,0 0 41-16,0 0-61 16,0 0 21-16,0 0-73 15,0 0-56-15,0 0 7 0,0 0-31 16,0 0 23-16,0 0 41 15,13 56 19-15,0-1-7 16,0 4-13-16,1-3-19 0,-8 3 1 16,7 0-21-16,0-4-19 15,-6 1 5-15,0-8 4 16,-7-4-24-16,0-7-2 0,0-4 10 16,0-33 20-16,-20 33-2 15,20-33-27-15,-40 26 12 0,1-11 11 16,0-11-12-16,-7-12-15 15,6-6-3-15,-6-9-67 0,0-10 20 16,7-11 16-16,-7-8 28 16,6-14-26-16,7-5-1 0,1-3 14 15,12-3 18 1,0 7 5-16,7 3-3 0,0 15 29 16,6 8-4-16,7 44-41 15,-6-33 5-15,6 33 26 0,0 0-15 16,0 0-2-16,13 41 2 15,0 10 54-15,7 5-29 0,6 6 57 16,0 1-45-16,1-7-3 16,-1-5-12-16,0-6-14 15,-6-8 16-15,-20-37-2 0,6 44 21 16,-6-44-23-16,-26 44 12 16,-13-10-26-16,-7-9 6 15,-13-6-12-15,-14-12-29 0,1-7-18 16,-7-3-23-16,0-12 60 15,0-7 2-15,14 3-1 16,6-3 16-16,13 4 26 0,46 18-7 16,-40-15 26-16,40 15-11 15,0 0-23-15,0 0-6 0,0 0 59 16,0 0-43-16,0 0 17 16,7 44 13-16,-1-3 19 0,1-8 8 15,-7 8 15-15,-7-4 12 16,-19 3-15-16,-7 5-34 0,-13-1-29 15,-13 0 7 1,-20 1-23-16,-6-1-12 0,-20-3 11 16,-1-8-5-16,1 0-91 15,0-7-77-15,0-15-131 0,20-7-238 16,6-8-41-16</inkml:trace>
  <inkml:trace contextRef="#ctx0" brushRef="#br0" timeOffset="7968">3212 2678 872 0,'0'0'107'16,"0"0"68"-16,0 0-9 0,0 0 3 16,0 0-3-1,0 0 9-15,0 0-10 0,-19 45-14 16,-34 10-24-16,-19 4-11 15,-14 0-29-15,-6 4-13 0,-6-4-23 16,-1 0-29-16,7-3-22 16,7-8 14-16,6-8-14 0,13-10-12 15,14-8-27-15,12-7-17 16,40-15-70-16,0 0-174 16,0 0 55-16,0 0-37 0,-26-67 118 15,19 1 29-15,21 3 57 16,5 4 24-16,1 7 54 15,0 8-19-15,-20 44 19 0,0 0 18 16,33-44 33-16,-33 44 18 16,0 0 112-16,0 0 14 15,0 0 25-15,0 0-109 0,0 0-51 16,0 0-1-16,-33 44-25 16,0-7-41-16,33-37 33 0,-46 44-21 15,0-11-87-15,0-3-161 16,-13-4-214-16,6 0-103 0</inkml:trace>
  <inkml:trace contextRef="#ctx0" brushRef="#br0" timeOffset="8444">886 2952 1319 0,'0'0'108'0,"0"0"-7"16,0 0-2-16,0 0 85 15,0 0 15-15,0 0-51 0,0 0 1 16,0 0-48-16,33 26-10 16,-33-26 17-16,33 44 4 0,-13-3-20 15,-1-1 0-15,-6 5-7 16,-6 3-3-16,-7 7-11 0,0 8-14 16,-7 0-11-16,1 7-7 15,-7-4-13-15,-7 1-9 0,7-1-10 16,0-3-17-16,6-7 5 15,-6-12 5-15,6-4 12 0,7-3-12 16,0-37-4 0,0 37-6-16,0-37 10 0,7 34 4 15,-7-34-14-15,0 0-50 16,0 0-115-16,0 0-64 0,0 0-87 16,0 0-79-16,0 0-79 15,26 29-54-15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05.68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207 216 806 0,'0'0'73'15,"39"-26"-8"-15,-39 26-4 16,0 0 1-16,0 0-11 0,0 0-32 15,39-15 52-15,-39 15 5 16,0 0-14-16,32 0-27 0,-32 0 15 16,0 0 32-16,0 0 26 15,0 0 35-15,0 0 21 0,0 0-55 16,26-26-67-16,-26 26-13 16,13-45 6-16,-13 45-13 15,0-37 2-15,0 37-34 16,0 0 10-16,-39-11-8 0,-6 18 3 15,0 19-2-15,-1 11 11 16,-6 8-4-16,7 7 0 0,6-4-15 16,14-4 9-16,12 1 9 15,13-45 5-15,-7 48-14 16,7-48-2-16,33 38 27 0,5-16-9 16,7-18-10-16,8-8 0 15,-2-11 0-15,1-11 10 0,0-8-15 16,0-14 8-16,-7-4 9 15,0-7-28-15,-19-7 28 16,1 2-12-16,-9 5-8 16,-11 14 48-16,-7 45-35 0,0 0-5 15,-45-11 11-15,-13 37-18 16,-7 22 4-16,6 8 8 0,1 15-11 16,6-5 11-16,14-3-3 15,12-7-23-15,6-4 21 0,7-7 0 16,7-8 0-16,6-37 10 15,0 0-10-15,45 33 6 0,-6-22 5 16,7-11-33-16,5-11 35 16,1-15 0-16,-1-11-28 15,-11-11 22-15,-2-16 7 16,-12-10-30-16,-12 0 30 0,-14 8-14 16,-7 13 11-16,7 53 8 15,-52-26-27-15,-7 30 5 0,-5 22 24 16,5 16-33-16,8 6 9 15,6 0-3-15,5 0 12 0,21 0 15 16,7-8-32-16,12-40 27 16,12 46-16-16,14-17-11 0,19-10 31 15,1-12-42-15,12-11 12 16,-6-10 31-16,-1-12-16 16,-5-16-8-16,-1-10 6 15,-12-10 3-15,-14-5-6 0,-13 1-3 16,-12 9 9-16,-13 16-6 15,19 41 3-15,-65-7-15 0,1 26-241 16,5 14-237-16,7 20-158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9:05.15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1262 458 1434 0,'-125'0'69'0,"6"8"-41"16,8 6-36-16,-1 5-3 16,13-1 30-16,21 1-12 15,12-1 0-15,66-18-26 0,0 0 47 16,0 0-10-16,0 0-1 16,72 26-31-16,40-15 18 0,39-18-105 15,26-12 37 1,14-6-6-16,0-5 36 0,-14-3 23 15,-26-1-8-15,-26 1 40 16,-46 4-3-16,-79 29 29 0,0 0-21 16,-53-45 36-16,-65 12 27 15,-53 15-37-15,-26 3-43 16,-26 7 36-16,-14 5 37 0,0 3 50 16,27 15-43-16,20-4-44 15,45 14-7-15,27 5-21 16,39 3 14-16,79-33-31 0,-20 56-15 15,60-8 37-15,52-15-19 16,39-7-6-16,40-8-43 0,33-7-16 16,19 0 22-16,7-11 10 15,-7-7 26-15,-12-4-9 16,-34-11-4-16,-26-11 12 16,-46-12 1-16,-39-10-16 0,-53-4-13 15,-46-8 33-15,-45 8 10 16,-54 4 8-16,-45 14-8 15,-27 19-5-15,-39 18 56 0,0 26 60 16,6 15 10-16,27 26-53 16,32 15-50-16,54 3 3 15,32 11-15-15,46-7 40 0,52 0-1 16,40-11-11-16,59-11-31 16,40-11-27-16,32-19 2 15,34-11-19-15,25-15-27 16,14-10-38-16,-7-12 47 0,-6-18-51 15,-1-19 10-15,-19-11 60 16,-26-11-6-16,-21-3 53 0,-32 10 35 16,-46 4-3-16,-39 12 9 15,-46 6-25-15,-60 12-23 16,-59 15 5-16,-45 7 15 0,-41 18-30 16,-25 11 22-1,-7 19-33-15,7 8 28 0,25 10-12 16,28-3 2-16,38 3 0 0,34 4-7 15,45-7 17-15,53-4-15 16,53-7-52-16,52-15 1 16,52-12-22-16,27-6 6 15,14-19 31-15,25-8-13 0,-6-10 9 16,6-12-22-16,-6-3 11 16,-13-8 31-16,-7 4-6 0,-20 0 49 15,-25 7-12-15,-28 12 61 16,-38 3 53-16,-34 15-16 15,-52 11-32-15,0 0-39 0,-105 0-30 16,-26 7 11-16,-20 8-29 16,-14 7 44-16,8 11-45 15,6 8 1-15,26 3 14 16,33 4-33-16,26-3-11 0,33-5 52 16,33-40-19-16,53 37-25 15,32-18 13-15,27-16-12 16,19-14 11-16,14-7 6 0,6-8-11 15,0-15 14-15,13-3-14 16,1-11 13-16,-8-1 3 0,-12 1-23 16,-14-1 21-16,-19 12 23 15,-26 7 25-15,-27 11 74 16,-59 26-38-16,0 0-70 16,-66-18 24-16,-59 18-15 0,-39 11-1 15,-27 7-1-15,-12 8-16 16,5 11-4-16,14 4 26 15,20 11-15-15,33-1-16 0,26-3-5 16,32 0 7-16,47-11-20 16,26-37 19-16,66 37-29 15,26-18-30-15,33-16 25 0,26-10 17 16,20-8-19-16,13-11 50 16,0-11-20-16,-14-14 18 0,-5-8-34 15,-14-12 23-15,-26-3 21 16,-33 1-15-16,-40 2 41 15,-45 16 20-15,-60 18-7 16,-58 26-15-16,-60 26 9 0,-46 18-22 16,-13 15-11-16,0 15 9 15,13 3 14-15,26 5-33 16,27-5-3-16,33-7-8 0,39-3 14 16,26-5-10-16,40-10 15 15,26-41-2-15,46 29-24 0,19-10-29 16,27-15-14-16,14-12-17 15,18-14 8-15,8-11-19 16,19-23 2-16,13-10-21 16,7-8 47-16,-13-4 49 0,-27 5 114 15,-32 6 33-15,-47 19-23 16,-65 15 26-16,-59 25-7 0,-59 19-48 16,-53 19-35-16,-33 18-15 15,-33 7-10-15,-13 12-10 16,7 3 2-16,19 0-10 0,40 1-15 15,39-1 6-15,47-11 1 16,52-7 3-16,45-4-25 0,60-15-35 16,53-15-9-16,39-10 7 15,20-16 29-15,26-6-35 16,19-12 19-16,1-15-44 16,13-3 48-16,6-8 24 0,-19-3 21 15,-26-5 14-15,-27-6 17 16,-40-1 24-16,-51 5-7 15,-74 10 17-15,-58 11 17 0,-79 19-27 16,-46 18-24-16,-53 16-9 16,-26 10-16-16,-6 11 9 0,-1 15-10 15,20 4-10-15,46 3 5 16,40 1 4-16,59-1-4 16,58-3 6-16,67-12-6 0,52-10-23 15,59-8-67-15,34-7 10 16,32-12 41-16,19-6-4 15,8-16 13-15,5-10-20 16,1-12 3-16,-13-7 19 0,-27-4 14 16,-39 1 18-16,-46 3 31 15,-52 3 19-15,-66 8 46 0,-60 15-17 16,-45 15-25-16,-53 14-10 16,-27 19-29-16,-5 11-24 0,5 7 15 15,21 4-3-15,25 0 4 16,41-3-4-16,25-5-5 15,40 1 5-15,39 0 11 0,40-8-18 16,32 4 0-16,27-8-3 16,26-3 14-16,14-4-27 0,12 1 20 15,7-9-23 1,0 1-21-16,-6-11 0 0,-14-4-46 16,-6-8 20-16,-20-6-4 15,-14-12 14-15,-25-15 20 0,-14-11 0 16,-32-14 6-16,-27-15-15 15,-26-4 38-15,-19 7 10 16,-34 8 12-16,-26 22 14 0,-19 29 41 16,-8 27 8-16,1 29-34 15,13 26-19-15,20 10-7 0,26 12-1 16,26-3-3-16,33-1-6 16,33-7 7-16,40-15 2 15,39-11-27-15,26-22 15 16,20-11-13-16,13-12-1 0,0-14 21 15,13-15-24-15,-7-14-20 16,-6-16-24-16,-13-14 19 16,-20-22 6-16,-19-8 0 0,-40 0 20 15,-40 4 25-15,-45 15 73 16,-40 18-60-16,-39 15 0 0,-40 15 8 16,-32 11-29-16,-14 14-6 15,0 12 9-15,7 7 8 0,26 8-23 16,27 3 3-16,32 0 10 15,33 4-20-15,40-4-10 16,39-22 15-16,46 41 2 16,32-8-46-16,28-11-10 0,18-11-15 15,21-11 51-15,0-4-10 16,6-7 5-16,-20-11-21 16,-19-4 41-16,-33-11-38 0,-33-7 6 15,-40 0 3-15,-52-1 29 16,-39 12 2-16,-47 3 26 0,-32 8-7 15,-33 8 5-15,-26 6 25 16,-14-3-8-16,20 4-3 16,13 3-13-16,27 0-1 15,32-3-27-15,40 0 19 0,26 3-12 16,33 0 10-16,46 4 2 16,0 0-11-16,79 0 7 15,26 8-16-15,40-1 35 0,32 4-35 16,21 0 19-16,18 0-3 15,14-3-3-15,0 3-24 0,0-4-1 16,-13 0 33-16,-13 1 1 16,-20 3-3-16,-33-4-2 15,-26 4-4-15,-26-3 9 0,-27 3-20 16,-20 0 11-16,-12 0 12 16,-40-11 4-16,0 0-29 15,0 0 25-15,-72 41-16 16,-27-4 19-16,-13 7-5 0,1 8 13 15,5 10-13-15,8 5-7 16,19 7-9-16,13 0 15 0,27-4-3 16,32 0-23-16,27-11-17 15,26-7-66-15,20-15 13 0,26-11 40 16,6-8 8-16,1-7 7 16,-1-7 26-16,-12-8-8 15,-20-7-107-15,-27-4-92 0,-39 15-89 16,0 0-82-16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17.1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1304 12 1076 0,'0'0'210'16,"0"0"8"-16,0 0 35 15,7 26 5-15,-7 7-44 0,-13 4-64 16,0 0-42-16,-7 8-44 16,-6 4-33-16,6-1-14 0,0-4-17 15,1 0-6-15,-1-3-106 16,-6-4-199-16,26-37-238 0,-40 37-94 16</inkml:trace>
  <inkml:trace contextRef="#ctx0" brushRef="#br0" timeOffset="784">1015 23 655 0,'0'0'185'16,"0"-29"-32"-16,0 29-51 0,0 0-79 0,0 0 8 15,0 0-14-15,0 0-23 16,0 0 20-16,0 0 115 16,0 0 3-16,0 0-28 15,7 37-37-15,-7-8-59 0,0-29 3 16,-13 48 26-16,0-7-15 16,13-41-22-16,-27 41 4 0,27-41-15 15,-26 41 31-15,26-41-20 16,0 0-30-16,0 0 30 0,0 0 0 15,0 0-8-15,0 0-8 16,0 0-12-16,0 0 8 0,0 0 11 16,0 0-20-16,0 0 21 15,0 0 18-15,0 0-49 16,-46-22 23-16,46 22 8 0,-33 7 45 16,33-7-37-16,0 0 6 15,-33 45-18-15,33-45-1 0,-26 48 34 16,26-48-17-16,-13 37-14 15,13-37 2-15,0 0 20 0,0 0-5 16,0 0 2-16,0 0-30 16,0 0-11-16,0 0-27 0,0 0 77 15,-39 15-47-15,39-15 26 16,-46-12-27-16,46 12 9 0,-40-25 33 16,40 25-18-16,-40-23-5 15,40 23-4-15,0 0 73 16,0 0 33-16,0 0-25 0,0 0-26 15,0 0 6-15,0 0-27 16,0 0-10-16,0 0 8 0,0 0 3 16,13 41-7-16,-13-41 17 15,27 52-28-15,-27-52-10 0,33 55 5 16,-7-10 11-16,-26-45 78 16,0 59 53-16,-13-10-19 0,13-49-34 15,-52 44-36-15,-2-3-3 16,-12-12-19-16,-6-3 20 0,0-11 4 15,-1-4-2-15,14-11 22 16,-6-11 10-16,12-4-43 16,7-11-16-16,0-3 5 0,20-8-4 15,6-8 6-15,13-7-20 16,7 4-4-16,14-8-6 0,5 1-71 16,21-1-59-16,-1 8-77 15,1 4-113-15,6 11-134 0,0 10-92 16</inkml:trace>
  <inkml:trace contextRef="#ctx0" brushRef="#br0" timeOffset="969">739 1113 2296 0,'0'0'138'0,"33"33"-39"16,7-18-54-16,12-12-56 16,7-6-154-16,7-1-265 0,6-7-334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23.9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2169 2217 1473 0,'0'0'33'16,"0"0"-4"-16,0 0-16 15,0 0-2-15,0 0 18 16,-7-41-1-16,-6-7-28 0,-13-11-14 15,0-7-1-15,-14-16-57 16,-12-17-42-16,-21-12 22 16,-19-15-13-16,-13-10 65 15,0-9 12-15,-13 9 22 0,-1 3 6 16,14 11 29-16,-6 11 69 16,5 11 33-16,1 12 48 0,0-1-29 15,7 8-25-15,-1 7-21 16,14 11 30-16,6 8-100 15,13 10-12-15,13 12-3 0,21 11-17 16,32 22-16-16,0 0 11 16,-40-22 12-16,40 22-15 0,0 0-30 15,0 0 24-15,0 0-99 16,0 0-112-16,0 0-32 16,0 0-66-16,-6 37-79 15</inkml:trace>
  <inkml:trace contextRef="#ctx0" brushRef="#br0" timeOffset="367">1025 0 1840 0,'0'0'3'0,"0"0"25"15,0 0-48-15,0 0 34 0,0 0-14 16,0 0-9-16,-6 37 14 16,-40-11 15-16,-33-4-51 0,-26-7 20 15,-13-4-36-15,-7 0 12 16,0-3 32-16,20-8-26 0,6-4 8 16,27-3 44-16,13-1-26 15,13 1 58-15,46 7 10 16,-40-8-38-16,40 8-8 0,0 0 3 15,0 0-11-15,40 26-11 16,6 11 8-16,6 0 9 16,14 11-17-16,-7 0 26 0,0 4-16 15,14 0-4-15,-8 3-1 16,1 0-200-16,0 1-224 0,-1-4-225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15.2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7472 130 1346 0,'0'0'191'0,"0"0"-77"0,-33-30-34 15,33 30-38-15,-39 0-23 16,39 0-11-16,-53 41 37 15,20 7 21-15,0 4-13 0,14 3-8 16,12 0-15-16,14 5-13 16,6-5 8-16,13-3-22 0,14-4 40 15,6-11-40-15,13-4 13 16,6-11-21-16,8-11 5 16,-8-7-3-16,1-15 16 0,0-8-23 15,-7-10 13-15,-20-12-7 16,-6-14-14-16,-13-12 36 15,-20-10-21-15,-13-12 3 0,-14 4 24 16,1 7 11-16,-13 19-18 16,-7 19 5-16,-13 21-18 0,-7 19-9 15,-6 19 13-15,6 18-13 16,0 0 14-16,14 7 7 0,6 4-16 16,6 0-15-16,14-11 11 15,0 3 8-15,26-40-29 0,-13 49-122 16,13-49-177-16,13 51-148 15</inkml:trace>
  <inkml:trace contextRef="#ctx0" brushRef="#br0" timeOffset="304">7577 1172 1880 0,'-46'-37'167'0,"46"37"7"15,0 0-40-15,0 0-56 16,0 0 50-16,0 0-35 16,0 0-51-16,40 59-13 0,6 7-10 15,0 8-8-15,0 15-8 16,6 3 3-16,1 4 1 0,-1 4-10 15,1 1-2-15,-7-5 0 16,-7-15-88-16,-6-11-72 16,-7-14-107-16,-26-56-120 0,20 44-87 15,-20-44-108-15</inkml:trace>
  <inkml:trace contextRef="#ctx0" brushRef="#br0" timeOffset="612">7235 1342 1334 0,'0'0'340'0,"-46"-56"-27"15,46 56-45-15,0 0-106 0,0 0-82 16,0 0-26-16,0 0-32 15,0 0 80-15,0 0 53 16,0 0-13-16,0 0-8 0,-46 74-34 16,-6 4-28-16,6-1-8 15,-13 4-2-15,-7 8-28 0,-13 7 0 16,-6 5-25-16,-7 2-13 16,6 1 14-16,1-8-71 0,6-7-175 15,13-16-168-15,20-10-311 16,20-11-72-16</inkml:trace>
  <inkml:trace contextRef="#ctx0" brushRef="#br0" timeOffset="1028">7991 2540 1834 0,'0'0'86'0,"0"0"-39"0,0 0 164 15,0 0-23-15,13 37-51 16,7 11-42-16,0 3 11 0,-1 12-24 16,8 4-36-16,-8 3-27 15,8-4-2-15,-8 8-11 16,8 0-14-16,5-11-15 0,-5-8-85 15,-1-7-87-15,-26-48-123 16,0 0-188-16,39 48-109 16</inkml:trace>
  <inkml:trace contextRef="#ctx0" brushRef="#br0" timeOffset="1282">7341 2835 2161 0,'0'0'242'16,"-27"-37"-31"-16,27 37-71 16,0 0-78-16,0 0-19 0,0 0-9 15,0 0 69-15,-46 41-44 16,0 11-14-16,0 10-22 15,-6 16-14-15,-14 0-4 0,-19 7-110 16,-14-4-236-16,-6-4-436 16</inkml:trace>
  <inkml:trace contextRef="#ctx0" brushRef="#br0" timeOffset="4748">0 798 998 0,'40'-33'65'0,"-40"33"69"15,39-29 17-15,1-1-6 16,6 8-14-16,13-4-13 0,7-7-15 15,19 0-26-15,20-4 7 16,27-8-46-16,38 1-21 0,47-4 10 16,20 4-21-16,12 10 7 15,21 8-11-15,-1 15 7 0,1 8-16 16,6 10 7-16,0 8-8 16,-13 7 15-16,-20 8-14 0,-13 3-3 15,-33 0 6 1,-33 0 9-16,-19 1 12 0,-20-5-31 15,-27-3 21-15,-26-8-4 16,-6 1 14-16,-20 3-35 0,-46-22 7 16,53 22 11-16,-53-22 10 15,52 26-91-15,-52-26-65 0,46 15 12 16,-46-15 57-16,0 0-18 16,0 0-127-16,0 0-40 0,0 0 71 15,0 0 60-15,-33-41 55 16,1 8 5-16,5-4 33 0,-6 0 27 15,1-7 4-15,5-4-11 16,8 0 15-16,-1 0 65 16,0 7 35-16,7 4-10 15,13 37 33-15,-20-37-22 0,20 37-1 16,0 0-27-16,0 0-70 16,0 0 2-16,0 0 77 0,0 0 36 15,-39 30 0-15,19 7-22 16,20 7-42-16,13 4 4 0,14 0-15 15,5-4-17-15,14-3 15 16,0-8 14-16,7-3-25 0,-7-12-18 16,0-3-1-16,-46-15 14 15,46 11 120-15,-46-11-55 16,0 0-56-16,0 0-38 16,0 0-8-16,0 0 22 0,-59 0 1 15,0 15-85-15,-7 11-137 16,0 3-118-16,-13 16-70 0,7 3-21 15</inkml:trace>
  <inkml:trace contextRef="#ctx0" brushRef="#br0" timeOffset="5320">1282 3578 1005 0,'-53'-33'264'0,"53"33"9"16,0 0 1-16,0 0 4 15,0 0-65-15,0 0-116 0,-26-52-37 16,26 52-38-16,46-59-22 15,33 11 13-15,13-4-13 16,26-3-4-16,20-8 4 0,13-15-10 16,20-7-59-16,6-15-44 15,14-7 33-15,-7-11 13 16,7 7 24-16,-1 11-14 16,-6 15 38-16,-6 19 19 0,-21 14-18 15,1 23 24-15,-20 10 11 16,-7 12-26-16,-6 7 26 0,-13 4-17 15,-13-1 7-15,-14 1 8 16,-19-4-55-16,-7 0-62 0,-13 0 37 16,-46 0 10-16,0 0-57 15,46-7-160-15,-46 7 18 0,0 0-10 16,0 0-55 0</inkml:trace>
  <inkml:trace contextRef="#ctx0" brushRef="#br0" timeOffset="5644">4265 1834 948 0,'0'0'95'0,"0"0"31"15,0 0 10-15,0 0 75 0,0 0-68 16,40 41-10-16,6-12-28 15,0-3-53-15,6 0-55 0,1-8 42 16,-1-7-14 0,1-3-30-16,-7-4 23 0,-46-4 64 15,46 0 30-15,-46 0-8 16,0 0-25-16,0 0-25 0,0 0-37 16,0 0-23-16,0 0 6 15,-59 36 10-15,-14 12-16 0,-5 19-13 16,5 7 19-16,-6 11-91 15,7 11-232-15,13 4-135 0,6 3-164 16</inkml:trace>
  <inkml:trace contextRef="#ctx0" brushRef="#br0" timeOffset="6179">3779 5914 2232 0,'0'0'157'16,"0"0"-34"-16,0 0-19 0,26-41-27 16,-26 41 6-16,26-55-44 15,1-1-29-15,6-3 6 0,-1-7-52 16,8-12-31-16,6-11-44 15,13-11-29-15,7-11-4 16,6-15-26-16,13-14 26 16,21-1 79-16,12 5 26 0,-6 6 23 15,6 20-1-15,0 10 11 16,-6 7 10-16,-7 16-11 16,-6 7 26-16,-14 11-11 0,-6 11-8 15,-20 7 16-15,-6 8-6 16,-53 33-14-16,46-34 4 0,-46 34-37 15,0 0 26-15,39-33-101 16,-39 33-26-16,0 0 8 16,0 0-11-16,0 0-43 0,0 0-49 15,0 0-74-15</inkml:trace>
  <inkml:trace contextRef="#ctx0" brushRef="#br0" timeOffset="6940">5376 3696 823 0,'0'0'49'0,"0"0"-4"16,0 0-39-16,-46-7 86 15,46 7-25-15,-46 25-17 0,46-25 47 16,-40 56-45-16,14-12 40 15,26-44 18-15,-20 59-6 16,20-59-36-16,-6 48-37 0,6-48 12 16,0 0 18-16,0 0-82 15,0 0 73-15,0 0 5 0,0 0-31 16,0 0 4-16,46-11-11 16,0-15-17-16,0-11-18 15,0-7-10-15,-46 44 9 0,52-44 44 16,-52 44-30-16,0 0-21 15,0 0 53-15,0 0-39 16,40-41-15-16,-40 41 41 0,0 0-19 16,0 0 13-16,0 0-20 15,0 0 12-15,0 0 10 16,0 0 2-16,0 0-1 0,0 0-23 16,0 0 21-16,0 0 8 15,46-18-2-15,-46 18-21 0,0 0 16 16,46-4-12-16,-46 4 12 15,0 0-21-15,0 0 0 16,0 0 29-16,0 0-6 0,39 7-14 16,-39-7-4-16,0 0 16 15,0 0 54-15,0 0-31 16,0 0 12-16,0 0-15 0,0 0-37 16,0 0 5-16,0 0-8 15,0 0 20-15,0 0-4 16,0 0-8-16,0 0 10 0,0 0-37 15,0 0 40-15,0 0-6 16,0 0-24-16,0 0 25 0,0 0-26 16,0 0 18-16,0 0 15 15,0 0-15-15,0 0 9 16,0 0-37-16,0 0 28 16,0 0 19-16,20 45-19 0,-20-5-6 15,-7 1 6-15,-12 3-16 16,5 8 26-16,-12-4 13 15,13 4-10-15,-7 3 9 0,1 8 14 16,5 0-43-16,1 7 26 16,0 0-12-16,0 0-13 0,6-3-14 15,-6-1-151-15,7-10-246 16,-1-8-160-16</inkml:trace>
  <inkml:trace contextRef="#ctx0" brushRef="#br0" timeOffset="8012">7367 7211 1637 0,'39'-12'95'15,"-39"12"44"-15,0 0 48 16,0 0-7-16,0 0-53 0,40-25 3 15,-40 25-47-15,26-37-47 16,-6 3-7-16,6-6-40 16,-6-16 11-16,6-14 6 0,0-19-27 15,1-21-14-15,5-23-8 16,-5-11 12-16,-1-12 0 0,-6-3 14 16,-1-3 8-16,-5 10 9 15,-8 16 9-15,-6 18-13 16,-6 14-11-16,-1 14 25 0,-13 9-18 15,1 15-19-15,-1 10 33 16,7 8-11-16,0 11 18 16,13 37-36-16,-20-37-6 15,20 37-16-15,0 0-28 0,0 0-11 16,0 0-15-16,0 0 12 16,0 0-8-16,0 0 20 0,0 0 22 15,0 0 6-15,0 0 36 16,0 0 11-16,0 0-10 15,0 0 2-15,-7-40-51 0,7 40 29 16,0 0 33-16,0-34-3 16,0 34-19-16,0 0 19 0,0 0-5 15,0 0-8 1,0 0 30-16,0 0-26 0,0 0-5 16,0 0-14-16,0 0 9 15,0 0 11-15,0 0-7 0,0 0 26 16,0 37-8-16,0-37 9 15,0 56-6-15,-6-5-32 0,-1 1 53 16,1-4-31-16,-8 4 13 16,8-8 6-16,6-44-19 15,-13 56 4-15,13-56 2 0,0 0 3 16,-13 49 11-16,13-49 39 16,0 0 86-16,0 0-18 15,0 0-73-15,0 0-39 16,39-49-4-16,0-10-5 0,7-12-25 15,-6 1 38-15,-1 4-32 16,-6 3 4-16,-7 11 24 0,-6 15-11 16,-20 37-9-16,0 0 9 15,0 0-10-15,0 0 32 16,0 0-25-16,0 0 19 0,0 0 7 16,7 56-26-16,-1-5-3 15,7-6 1-15,14-5 5 0,-1-3-30 16,13 0 10-16,7-4-165 15,13 1-192-15,7-5-199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24.9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3312 1200 1132 0,'0'0'87'16,"0"0"89"-16,0-33-56 0,-26 0-9 15,-7 7-94-15,-13-7 21 16,-6 3-7-16,-21-7-28 0,-12 0-9 15,-20-3 6-15,-13-5 28 16,-14 1-46-16,-12 0 35 16,-8-1-17-16,-12 1 0 15,0 7 28-15,0-4-23 0,-1 8 0 16,14 0 4-16,7 3-20 16,6 5 4-16,6-1 32 0,14 4-40 15,6-1 6-15,14 5 22 16,6-4 9-16,6 3-17 0,7 1-5 15,7-1-12-15,0-3 3 16,6 0 22-16,0 0-32 0,14 7 42 16,6 4-11-16,46 11-32 15,-40-11-3-15,40 11-104 16,0 0-54-16,0 0-81 0,0 0-92 16</inkml:trace>
  <inkml:trace contextRef="#ctx0" brushRef="#br0" timeOffset="368">953 33 1132 0,'40'-11'105'0,"-1"3"118"0,-39 8 20 16,33-14-33-16,-33 14-67 15,0 0-92-15,0 0-1 0,0 0-59 16,0 0 18-16,-59 3-4 16,-13 8 13-16,-14 1-16 0,-12 2 2 15,-14 5 17-15,-13-1-48 16,7-3 31-16,-1-4 12 0,21-3-21 16,19-1 14-16,20-3 8 15,19 3-17-15,40-7 8 16,0 0-8-16,0 0-11 15,60 18 40-15,12 5-26 0,20 6-12 16,0 8 23-16,13 7-14 16,7 5 4-16,-1 2 9 0,1-3-22 15,-7 0-160-15,-6 0-166 16,-1-7-117-16,-6-8-155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25.9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3753 921 794 0,'-20'-15'45'0,"20"15"-8"15,-53-29 14-15,7-1-2 16,-13-4-13-16,-6-3-23 0,-8-4 5 16,-25-3-18-16,-7-1 3 15,-20 0-13-15,-13 1 24 0,-13 0 2 16,-14 7 8-16,1-1 24 15,-7 12-10-15,0 11 10 0,-13 0 9 16,13 12 3-16,7-1-2 16,13 8 24-16,0-1-11 15,19 1 7-15,8-8-42 0,5 4 9 16,1 0-40-16,0-3-5 16,-1-5 4-16,8 5 5 0,-1-5-4 15,7 1 12-15,19 0-17 16,14-1 0-16,6 1-39 0,20-1 58 15,46 8-24-15,0 0-17 16,0 0-41-16,0 0 11 0,0 0-14 16,0 0-70-16,0 0-54 15,0 0-95-15,0 0-87 16</inkml:trace>
  <inkml:trace contextRef="#ctx0" brushRef="#br0" timeOffset="344">822 0 1096 0,'0'0'28'0,"39"-4"73"16,-39 4 27-16,0 0-74 15,0 0 13-15,0 0-41 0,0 0 5 16,0 0 63-16,0 0-65 15,-79 33-20-15,7-3 16 0,-13 0 0 16,-1 0-8-16,1-4-1 16,-1 0 7-16,8 0-28 0,5-8 13 15,21 1 23-15,52-19 56 16,-46 14-29-16,46-14-22 0,0 0 36 16,0 0 4-16,46 30-38 15,13-3-1-15,7 2-28 0,6 5-5 16,0-1 10-16,0 4-8 15,-6 5-27-15,-7 2-225 16,-6 4-175-16,-7-7-140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36.56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2681 0 832 0,'0'0'28'0,"-59"4"27"0,-7 14 26 15,-13 16 59-15,0 6-36 16,-13 12 45-16,-13 11-7 0,-13 3 24 15,-20 12-16-15,-20 7 3 16,-6 0-38-16,-7 4-49 0,0-1-15 16,13-3-55-16,1-3 23 15,19-5-15-15,0-7 19 16,19-7-29-16,8-4-15 16,19-3 36-16,19-8-15 0,1-4 9 15,6-3 2-15,14-4-32 16,6-4-96-16,46-33-39 0,0 0-20 15,-53 33-79-15,53-33-42 16,0 0 2-16,0 0-33 0,0 0 40 16</inkml:trace>
  <inkml:trace contextRef="#ctx0" brushRef="#br0" timeOffset="317">151 1031 808 0,'0'0'54'0,"0"0"21"15,26-44-10-15,-26 44-40 16,0 0-3-16,0 0 27 0,46-41-29 16,-46 41 8-16,0 0-17 15,0 0 36-15,0 0 4 0,0 0 90 16,0 0-4-16,-13 44 5 16,-13 12-43-16,-7 7-18 0,-7-1-28 15,8-6-39-15,5-1 0 16,27-55-4-16,-33 56-3 15,33-56 3-15,-19 48 36 16,19-48-33-16,0 0 22 0,0 0 14 16,0 0-1-16,59 7-16 15,-7-7-12-15,21-7-8 0,6 7-21 16,6-4-10-16,-6 4 19 16,0 7-165-16,-20 8-213 0,0-4-110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34.8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906 121 1224 0,'0'0'31'0,"0"0"-9"15,-39-26 53-15,0 18-15 16,-7 8-24-16,0 11 5 0,0 12-46 16,0 10 9-16,0 11 14 15,0 8-18-15,13 7-7 16,0 4 29-16,13 0-17 0,14-8-26 16,6-3 32-16,19-4 21 15,8-11-32-15,19-11 3 16,13-19 9-16,6-3-5 0,8-8-3 15,-8-18-11-15,-5-4 30 16,-1-7-13-16,-13-12-16 0,-7 5 15 16,-13-8 12-16,-12-8-2 15,-21-3-19-15,-6-4 24 16,-13-3-12-16,-7 3-6 0,-7 8 27 16,7 14-16-16,1 8-9 15,-8 25-23-15,7 12 43 0,-6 22-14 16,-1 7-19-16,1 4 5 15,13 11-12-15,-1-7 2 0,14 3-57 16,13-44-73-16,-6 44-46 16,12-7-38-16,-6-37-109 15</inkml:trace>
  <inkml:trace contextRef="#ctx0" brushRef="#br0" timeOffset="352">933 1048 1638 0,'0'0'77'0,"0"0"-17"16,0 0 105-16,0 0-17 0,0 0-36 15,-27 63-29-15,27-1-22 16,14 5-25-16,12 11-17 0,7 7-9 16,6 3-13-16,7-3 3 15,-13 0 5-15,6-7-9 16,-6-12-45-16,0-10-116 15,-13-16-95-15,-20-40-60 0,20 41-79 16,-20-41-36-16</inkml:trace>
  <inkml:trace contextRef="#ctx0" brushRef="#br0" timeOffset="649">552 1366 900 0,'-20'-37'137'16,"20"37"36"-16,0 0-6 0,0 0-43 16,0 0-53-16,0 0 66 15,0 0 10-15,0 0 29 0,0 44-42 16,-7 11-58-16,1 8-31 15,-7 0-4-15,-14 7-22 0,-12 4-12 16,-14 0-2-16,-12 0 8 16,-8 0-13-16,1-15 0 15,0-4-195-15,13-10-182 16,13-12-155-16,46-33 56 0</inkml:trace>
  <inkml:trace contextRef="#ctx0" brushRef="#br0" timeOffset="961">1018 2219 1652 0,'0'0'32'16,"0"0"6"-16,0 0-29 0,0 0 44 16,0 0 44-16,46 44-32 15,0 12-1-15,7 3-29 16,-1 15-12-16,7 7-6 0,1 11-2 16,-1 4-27-16,0-3 38 15,-7-1-44-15,-6-7-6 0,-6-7-217 16,-14-19-127-16,-13-11-88 15,-13-48-26-15</inkml:trace>
  <inkml:trace contextRef="#ctx0" brushRef="#br0" timeOffset="1201">644 2810 1645 0,'0'0'21'0,"0"0"-6"15,0 0 50-15,0 0 26 16,-40 48-43-16,7 8-11 16,7 10-33-16,-13 4 12 0,-1 4-16 15,-6 7-7-15,-6-3-307 16,-14 0-166-16,7-4-57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37.6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1781 0 1301 0,'7'37'-12'16,"-21"0"30"-16,-25 3-5 0,-7 12-22 15,-20 7 9-15,-6 11 112 16,-27 8 11-16,-12 14 30 16,-21 12-39-16,-12 14 22 15,-1 15-40-15,1 4 4 0,12-8-46 16,7 0-8-16,14-10-30 16,12-16 0-16,20-11-16 15,20-25-23-15,20-15-6 0,39-52-89 16,-40 40-24-16,40-40 7 15,0 0-102-15,0 0-77 0,-13-33-20 16,20-26 21-16,6-8 46 16,0-10 113-16,7 7 87 15,-7 7 75-15,0 7 40 0,0 5 37 16,-6 3 17 0,-7 48 54-16,13-52 72 0,-13 52 10 15,0 0-1-15,6-52-87 16,-6 52-120-16,0 0-4 0,0 0 1 15,0 0-33-15,0 0 36 16,0 0 46-16,0 74 11 16,-13 11 5-16,-6 4-29 0,-1-1-18 15,-6 8-10-15,-7-3-10 16,13-8-8-16,0-15 8 16,1-11-15-16,5-15 11 0,14-44-36 15,-13 37 2-15,13-37 25 16,0 0 33-16,59 22-27 15,20-14-22-15,20-23-18 16,32-11 14-16,27-7-46 0,19-8-171 16,7 1-266-16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36.9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598 81 398 0,'0'0'-32'0,"0"0"18"16,0 0 14-16,0 0 0 0,0 0 3 16,0 0-16-16,0 0 20 15,0 0 9-15,0 0 19 16,0 0-12-16,0 0 41 0,0 0 21 15,0 0 8-15,0 0-13 16,0 0-20-16,0 0 26 16,0 0-11-16,0 0 18 0,0 0-42 15,0 0-35-15,0 0-33 16,0 0 11-16,0 0 33 0,0 0-27 16,0 0-38-1,0 0 4-15,0 0 7 0,0 0 8 16,0 0-18-16,0 0 5 15,0 0 13-15,0 0 1 0,0 0 39 16,0 0-29-16,0 0-9 16,0 0 33-16,0 0 17 15,0 0-10-15,0 0 24 0,0 0-39 16,0 0 17-16,0 0 40 16,0 0 29-16,0 0-4 15,0 0-16-15,0 0 24 0,0 0-2 16,14 44 75-16,-14-44 45 15,-7 41-53-15,-6-11-63 16,0-1-38-16,13-29 13 16,-33 44-54-16,7-7 27 0,-7-3-37 15,0-1 21-15,0-7-36 16,33-26 11-16,-33 29 4 0,33-29-31 16,0 0 24-16,0 0-119 15,0 0-71-15,0 0-165 16,0 0-129-16,0 0-65 0</inkml:trace>
  <inkml:trace contextRef="#ctx0" brushRef="#br0" timeOffset="300">408 0 880 0,'0'0'77'0,"0"0"83"0,0 0 9 15,0 0 34-15,0 0-10 16,0 0 14-16,0 0-13 16,-33 7-31-16,33-7-35 15,-46 33-28-15,13 4-17 0,-6 4-26 16,6 0-35-16,-7-4-10 15,8 0-16-15,-8-4 13 16,7-4-24-16,33-29-126 0,-46 34-230 16,46-34-237-16,-33 25-125 15</inkml:trace>
  <inkml:trace contextRef="#ctx0" brushRef="#br0" timeOffset="2496">697 181 370 0,'0'0'19'15,"0"0"34"-15,0 0-5 16,0 0-3-16,0 0-24 0,0 0 35 16,0 0 1-16,0 0-1 15,0 0-16-15,0 0 21 0,-13 44-13 16,13-44-3-16,-26 44 4 16,26-44 20-16,-46 45-58 15,13-8 25-15,-7-8 24 0,1-3-33 16,-1 4 20-16,40-30-53 15,-46 29 38-15,46-29-23 16,-39 26-7-16,39-26 18 0,0 0-42 16,0 0 16-16,0 0 41 15,0 0-23-15,0 0 6 16,0 0-16-16,0 0 12 0,0 0-28 16,0 0 27-16,0 0-3 15,0 0-81-15,0 0-23 0,0 0-80 16,0 0-135-16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38.9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1202 0,'0'0'94'0,"0"0"-58"0,0 0 37 16,0 0 131-16,19 70 8 15,21 19-33-15,26 18-37 16,12 19-51-16,14 18-49 0,0 15-21 15,7 7 10-15,6 4-11 16,-6-4-15-16,-1-11 2 0,1-14-7 16,-14-19-9-16,1-19 14 15,-14-22-5-15,0-18-10 16,-6-18 4-16,-7-12-36 16,-20-11-31-16,-12-4-13 0,-27-18-53 15,33 0-59-15,-33 0-36 16,0 0 0-16,0 0-43 0,26-33-43 15,-6 7 29-15</inkml:trace>
  <inkml:trace contextRef="#ctx0" brushRef="#br0" timeOffset="235">1465 1393 891 0,'0'0'28'0,"0"0"24"16,0 0 148-16,0 0-58 15,-13 52-16-15,6 7-46 0,7 7-3 16,7 1-28-16,6 7-16 16,0-4-16-16,7-7-27 0,6-4 10 15,7-7 11-15,-7-8 9 16,7-7-23-16,-13-8 8 16,-20-29-5-16,0 0-71 0,13 45-59 15,-13-45-77-15,-26 40-16 16,-20-6-75-16,6-12-40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38.0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450 0 1643 0,'0'0'-6'0,"0"0"84"0,-39 59-9 16,12 30-17-16,8 22 6 15,12 25-27-15,1 31 13 0,-8 17-25 16,1 20-7-16,-6 6-7 15,-1-7 8-15,0-7-10 16,0-15-20-16,1-14-13 0,6-23-144 16,-1-26-151-16,8-18-2 15,-2-23-28-15,8-14 7 0</inkml:trace>
  <inkml:trace contextRef="#ctx0" brushRef="#br0" timeOffset="345">68 1910 829 0,'-33'-33'35'0,"33"33"17"0,0 0 126 16,0 0 39-16,0 0-43 15,-33 48-91-15,33 11-2 16,13 4-57-16,7 11 3 0,13 0-35 15,0 7 31-15,6 4-41 16,-6 0 12-16,-6-7 11 16,0 3-3-16,-8-4 20 15,-5-6-43-15,-14-5 21 0,0-11 8 16,0-10-8-16,0-12-9 16,0-33 37-16,0 0-35 0,0 0 15 15,0 0-16-15,0 0 4 16,39-37 4-16,7-18 8 0,20-15-38 15,-1-4-124-15,22-8-102 16,5-3-76-16,0-7-130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40.5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0 870 0,'0'0'222'0,"0"0"-76"0,0 0-10 15,0 0 3-15,0 0 8 16,0 0-51-16,33 29-17 0,-33-29-38 16,52 52-11-16,-6-11 22 15,0-1 11-15,0 1-13 0,20 0-23 16,-7-1-11-16,13 5-1 16,-6 3-10-16,0 0-8 0,-7 0-21 15,0-8 27-15,-6-3-8 16,-14-7 23-16,-39-30-18 0,39 26 17 15,-39-26-17-15,0 0 0 16,0 0 0-16,40 26-3 16,-40-26 6-16,0 0-3 0,0 0-5 15,52 18 2-15,-52-18-9 16,40 15 4-16,-40-15 13 0,46 7 6 16,-46-7-3-16,0 0 3 15,46 11-21-15,-46-11 10 0,0 0-7 16,46 8 12-16,-46-8-2 15,46 0-6-15,-46 0 9 0,39 0-6 16,-39 0 15-16,53 0-15 16,-53 0-6-16,46 3-2 15,-46-3-12-15,52 11 28 16,-52-11-8-16,53 12-4 0,-53-12 9 16,0 0 0-16,46 11 8 15,-46-11-13-15,0 0-5 0,0 0-1 16,0 0 0-16,46 22-9 15,-46-22 25-15,39 15-10 0,-39-15-4 16,0 0 17-16,53 25-13 16,-53-25-5-16,46 34 2 0,-46-34-14 15,39 22 25-15,-39-22-8 16,0 0 8-16,0 0-5 0,0 0-6 16,46 29 8-16,-46-29-5 15,0 0-15-15,0 0 5 16,46 26 20-16,-46-26-3 0,0 0-11 15,46 19 13-15,-46-19-5 16,46 18 2-16,-46-18-10 0,0 0 9 16,0 0-2-16,0 0-20 15,0 0 10-15,0 0 33 0,46 15-19 16,-46-15 5-16,0 0-39 16,0 0 4-16,0 0-19 0,-6-44-45 15,6 44-91-15,-26-52 4 16,-1 8 24-16,27 44 62 0,-39-56 27 15,39 56 40-15,-40-52 24 16,40 52 23-16,0 0 10 0,0 0 31 16,-46-40 33-1,46 40 37-15,0 0-15 0,0 0-43 16,0 0-19-16,0 0-38 16,0 0-26-16,0 0 4 0,0 0 10 15,0 0 5-15,0 0 17 16,0 0-19-16,0 0 5 0,40 52-5 15,-40-52-8-15,39 51-5 16,-39-51 0-16,0 0-19 0,46 48 13 16,-46-48 31-16,0 0-2 15,0 0 18-15,0 0 38 0,0 0-8 16,0 48-17-16,0-48-12 16,-52 63-14-16,-14-7-7 15,-13-8-13-15,0 0-115 0,7-4-257 16,6-7-266-16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42.3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2260 1125 757 0,'0'0'78'0,"0"0"50"16,0 0 22-16,0 0 18 0,0 0-48 16,0 0-30-16,0 0-31 15,0 0-48-15,0 0 12 0,0 0-17 16,0 0-6-16,0 0-16 15,0 0 73-15,0 0 43 16,13 36-62-16,-13-36 17 0,7 48 61 16,0-7-9-16,-7-41-40 15,6 48-14-15,-12-7-4 0,-1-1-28 16,7-40-12-16,-26 53-1 16,26-53-17-16,-73 56-118 0,8-19-249 15,-1-4-163-15,-6-7-15 16</inkml:trace>
  <inkml:trace contextRef="#ctx0" brushRef="#br0" timeOffset="459">2004 1232 1097 0,'0'0'185'15,"0"0"4"-15,0 0 7 0,0 0-41 16,0 0-51-16,0 0-30 15,-39 0-17-15,-1 3-36 16,1 8-18-16,39-11-3 0,-53 8 15 16,20-1 8-16,33-7-14 15,0 0-14-15,0 0-44 0,0 0-36 16,0 0 15-16,0 0 17 16,13-40-15-16,-13 40 42 15,40-30 21-15,-40 30-2 0,52-4 40 16,-52 4 21-16,40 22 86 15,-40-22-2-15,6 45-32 0,-19-5-23 16,-13 1-41-16,26-41-14 16,-59 60-11-16,0-19-92 15,-7-4-96-15,13-15-178 0,7-7-81 16,46-15-89-16</inkml:trace>
  <inkml:trace contextRef="#ctx0" brushRef="#br0" timeOffset="687">1675 285 1611 0,'0'0'57'0,"0"0"82"15,0 0-1-15,-26 33-15 16,20 23-49-16,-1 17-34 0,7 10-19 15,7 5-18-15,-7 5 26 16,6-1-21-16,1-7-20 0,-1-7-238 16,-6-8-214-16,0-11-118 15</inkml:trace>
  <inkml:trace contextRef="#ctx0" brushRef="#br0" timeOffset="1120">1176 855 1070 0,'0'0'210'0,"0"0"77"16,20 37-47-16,-20-37-58 16,33 48-6-16,-7-8-51 0,-13-6-15 15,-13 3 7-15,-7 0-43 16,-19 3-34-16,-20-3-19 15,-13-4 3-15,-13 1-10 16,-7-8-27-16,-7-12-21 0,-6-6 4 16,7-8 10-16,6-8-13 15,7-10-26-15,19-12-40 0,7-10 3 16,13-5 39-16,14 12 16 16,19-4-5-16,0 37 23 0,33-33 2 15,6 11 21-15,14 14 0 16,12 12-22-16,-6 7 33 0,-6 8 2 15,0 3 20-15,-21 4-30 16,-32-26 41-16,27 44 47 0,-34-3-27 16,-32-5-32-16,-20 1-35 15,-27-7 3-15,-6-8 15 16,-6-7 5-16,6-4-44 16,0-7-56-16,13-12-62 0,13-3-98 15,14-4-234-15,6 1-83 16</inkml:trace>
  <inkml:trace contextRef="#ctx0" brushRef="#br0" timeOffset="1297">795 1839 2620 0,'0'0'234'0,"0"0"-8"15,0 0-99-15,0 0-99 16,0 0-219-16,0 0-234 0,0 0-462 16</inkml:trace>
  <inkml:trace contextRef="#ctx0" brushRef="#br0" timeOffset="1536">20 4 2405 0,'0'0'207'0,"-14"-29"-1"16,14 29-40-16,0 0-67 16,0 0-61-16,0 0-17 0,0 0-21 15,0 59 15-15,14 18-18 16,-1 19-26-16,6 8-161 0,1 7-19 15,0 0-91-15,6 4-256 16,-13-8-208-16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44.3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7382 967 1850 0,'0'0'12'15,"0"0"36"-15,0 0 3 0,0 0 43 16,14 33 69-16,-14 0-44 16,-20 4-47-16,-6 0-23 0,-14 4-27 15,-6-4-1-15,-6 4-31 16,-1-8-44-16,-6-4-126 15,-7-3-185-15,0-4-177 0,7 1-86 16</inkml:trace>
  <inkml:trace contextRef="#ctx0" brushRef="#br0" timeOffset="924">6305 1111 787 0,'0'0'89'0,"0"0"12"16,0 0 14-16,39 4 16 0,-39-4 0 16,0 0-15-16,0 0 44 15,33 3-15-15,-33-3 35 16,0 0-28-16,0 0 40 16,0 0-16-16,0 0-10 0,0 0-48 15,0 0-40-15,0 0-32 16,0 0-17-16,0 0-14 0,0 0-26 15,0 0-71-15,13-33-19 16,-13 33 10-16,26-29 19 0,-26 29 5 16,40-30 16-16,-7 12 11 15,-7 10 17-15,-26 8 11 0,39 0-3 16,-12 8 10-16,-27-8-1 16,33 18 15-16,-33-18 14 15,19 33 52-15,-19-33 29 16,-6 45-25-16,-14-12-9 0,20-33-32 15,-59 48-21-15,6-7-10 16,-6-8-7-16,0-4 5 0,-7-3-105 16,-6 0-109-16,6-4-93 15,-6-7-201-15,6-8-35 0,7 1 19 16</inkml:trace>
  <inkml:trace contextRef="#ctx0" brushRef="#br0" timeOffset="1447">6311 484 1104 0,'0'0'9'0,"33"7"42"15,-33-7 31-15,0 0-5 0,0 0 38 16,33 11-32-16,-33-11-4 16,0 0 22-16,0 0-4 0,0 0 65 15,0 0-25-15,0 0-53 16,-46 37-38-16,-13 0-39 16,-13 0 17-16,-1 4-12 0,-12 10-3 15,-1 0-14-15,8 1 19 16,-1 0-28-16,20 0 16 0,19-4-15 15,7 0 20-15,14-4-2 16,5-3 3-16,21-1-4 0,-7-40-9 16,13 48 12-16,-13-48-26 15,20 45 35-15,-20-45-13 0,0 0 20 16,0 0 50-16,-7 48 33 16,7-48-41-16,-59 37-4 0,-8-23 15 15,-11-6 1-15,-1-5-4 16,-7-10-11-16,1-11 25 15,13-5-21-15,6-6 33 16,13-4-23-16,14-8 1 0,13-11-36 16,19 4-13-16,14-7-28 15,12-1-12-15,21-3-42 0,12-4-76 16,14 4-154-16,-7 4-65 16,0 4-142-16,-13 7-159 0</inkml:trace>
  <inkml:trace contextRef="#ctx0" brushRef="#br0" timeOffset="2312">4431 647 921 0,'0'0'167'16,"0"0"43"-16,0 0 26 0,0 0-37 15,0 0-55-15,0 0-54 16,0 0-71-16,-33 14 18 0,0 12 5 16,0 3 25-16,-6 4 28 15,-7 4 7-15,-7 0-23 0,-19 0-14 16,-7 0-53-16,-13 0 18 15,-13-4-19-15,6-3-9 0,-6-12 36 16,20-3-49-16,13-8 1 16,12-7 18-16,14-4-8 0,14-10 2 15,32 14-54 1,-27-45-28-16,21 1 22 0,19 11 22 16,0 7-5-16,-13 26 18 15,33-26 16-15,-33 26-3 0,39-11 22 16,-39 11-12-16,0 0 85 15,13 33 15-15,-19 8-13 0,-20 7 0 16,-27 11-31-16,-19 0-34 16,-14 4 12-16,-6-4-26 0,-13-7 1 15,20-8-6-15,6-11-114 16,7-7-139-16,12-11-289 0,14-15-142 16</inkml:trace>
  <inkml:trace contextRef="#ctx0" brushRef="#br0" timeOffset="2668">2505 491 1454 0,'0'0'182'0,"14"30"56"16,12-4-31-16,0 3-49 0,7 1-48 16,6 3-11-16,-12 0-39 15,6 3 10-15,-14 1 40 0,-6 4 8 16,-13 3-8-16,-19 1-30 15,-21 6-29-15,-25 1-26 0,-21 0-11 16,-6-4-55-16,-13-8-83 16,13-6-70-16,7-16-118 15,6-3-156-15,13-19-116 0,20-7 24 16</inkml:trace>
  <inkml:trace contextRef="#ctx0" brushRef="#br0" timeOffset="3331">1973 764 707 0,'0'0'127'15,"0"0"4"-15,-39 33-15 0,39-33 21 16,-33 52-95-16,20-12 15 16,13-40-49-16,-7 52 13 0,7-52-12 15,13 37 21-15,-13-37-23 16,0 0 5-16,0 0 3 15,40 7-10-15,-40-7-34 16,0 0-7-16,46-36-16 0,-20-9-20 16,-6-3 17-16,-7 8 33 15,0 3 96-15,-13 37 110 0,0 0-34 16,-6-30-45-16,6 30-33 16,-33-4-18-16,-7 15-11 0,-6 12-30 15,-6-1-13-15,-2 0 0 16,-5 0-3-16,6-7 17 0,1 0-2 15,6-8-12-15,0 0-49 16,6-7-1-16,40 0-79 16,-32-25 26-16,32 25 11 0,-27-45 66 15,14 5-11-15,13 40 87 16,0-37-8-16,0 37-6 0,0 0-24 16,0 0 6-16,0 0 23 15,0 0 20-15,0 0 1 0,-6 37-17 16,-8 3-11-16,1-3-19 15,0 4-19-15,13-41 9 0,-39 52-14 16,-1-12 20-16,40-40 2 16,-46 41-4-16,46-41 1 0,-46 29 18 15,46-29-28-15,-46 0-13 16,46 0-53-16,-39-48-75 16,13-7 21-16,12-8 73 15,8 0 17-15,6 0 2 0,6 8 31 16,1 15-3-16,-7 40-16 15,0 0 16-15,0 0 43 0,0 0 81 16,0 0 17-16,0 0 13 16,20 40-12-16,-20 4 9 0,-13 4-42 15,-7 0-43-15,-13 0-30 16,0-7-31-16,-6-4-8 0,-1-7-143 16,1-5-186-16,-1-6-170 15,1-8-56-15</inkml:trace>
  <inkml:trace contextRef="#ctx0" brushRef="#br0" timeOffset="3524">1604 48 2225 0,'33'-22'242'0,"-33"22"-14"16,0 0-64-16,0 0-70 0,0 0-50 15,20-26-77 1,-20 26-150-16,0 0-146 0,0 0-230 16,0 0-9-16,0 0-6 15</inkml:trace>
  <inkml:trace contextRef="#ctx0" brushRef="#br0" timeOffset="3912">934 366 1322 0,'0'0'240'15,"0"0"23"-15,0 0-68 16,0 0-62-16,0 0-71 0,-26-11-32 16,26 11-22-16,-40 26 15 15,1 18-14-15,-14 15 0 0,7 15-5 16,-13 11 0-16,0 6-2 15,0 5 1-15,6-3 15 0,-6-1 8 16,13-3-3-16,0-12 10 16,13-10-1-16,0-12-7 0,14-14 33 15,19-41 20-15,0 0 38 16,-27 40 10-16,27-40-9 0,0 0-59 16,-46 4-36-16,14-15-5 15,-1-11-9-15,-7-11-4 0,14-19 4 16,-7-11-19-16,13-14 1 15,14-12 10-15,6 8-9 16,13 3-15-16,20 0-86 16,13 8-113-16,6 12-122 0,21 10-208 15,6 19-119-15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9:24.3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3036 347 2398 0,'0'0'215'0,"0"0"-33"0,0 0-53 15,0 0-66-15,0 0-40 16,33 4-3-16,-33-4-8 16,59-30-24-16,-6 4-13 0,-53 26-24 15,59-51-14-15,-13 3 24 0,-6 7 39 16,-14 0-6-16,-6 5 1 0,-20 36 5 16,6-45 31-16,-6 45-1 15,-13-33-17-15,13 33-18 0,-46-4-8 16,-7 23 13-16,-6 10-3 0,7 12 10 15,12 11-3-15,1-1-2 16,19 5 12-16,0-1-1 0,14 1 7 16,-1-5 4-16,14 8-6 15,13-3-7-15,12-1-14 0,1 1-48 16,-6-5-193-16,5 5-201 16,1-1-193-16,-6 12-28 0</inkml:trace>
  <inkml:trace contextRef="#ctx0" brushRef="#br0" timeOffset="197">3168 1755 2308 0,'0'0'331'0,"0"29"-7"0,0-29-41 16,0 0-69-16,0 0-62 0,0 0-57 16,0 0-49-16,0 0-28 15,0 0-11-15,0 0-40 0,0 0-36 16,0 0-23-16,0 0-96 15,0 0-2-15,0 0-35 0,0 0-79 16,0 0-139-16,-46-22-164 0,0 7-11 16</inkml:trace>
  <inkml:trace contextRef="#ctx0" brushRef="#br0" timeOffset="812">2281 488 897 0,'0'0'24'15,"0"0"26"-15,0 0 10 0,0 0-31 16,0 0-22-16,52-41-4 0,-52 41-13 16,59-52 14-16,-19 8-21 15,-40 44 22-15,59-63-24 0,-20 8 38 16,-12 3-28-16,-8 0 34 0,1 8 62 16,-20 44 24-16,7-52 9 15,-7 52 2-15,0 0-38 16,0 0-53-16,-59-26-12 0,6 34 14 15,53-8-18-15,-72 40-4 0,13 12 18 16,13 3-24-16,6 1 44 16,14 7 23-16,6-4 32 0,14 0 12 15,6-4-20-15,6-3-1 0,7 3-10 16,14-3 1-16,-1 0-18 0,13 3-34 16,7-3-15-16,0 3-19 15,0 5 0-15,-6-1 10 0,-1 7 0 16,-6 4-19-16,-13 8-2 0,-14 0-141 15,-19-1-142-15,0 4-156 16,-13-7-106-16</inkml:trace>
  <inkml:trace contextRef="#ctx0" brushRef="#br0" timeOffset="1008">2563 1784 1655 0,'33'45'201'0,"-33"-45"41"0,0 0-26 16,0 0-46-16,0 0-62 0,0 0-39 15,0 0-16-15,0 0-22 16,0 0-12-16,0 0-119 16,0 0-138-16,0 0-217 0,0 0-268 15</inkml:trace>
  <inkml:trace contextRef="#ctx0" brushRef="#br0" timeOffset="1460">1413 698 1426 0,'0'0'158'0,"0"0"1"0,0 0-10 16,0 0-21-16,0 0-47 16,-13-44-48-16,13 44 5 0,20-48-22 15,-20 48 1-15,39-48-8 0,-39 48-51 16,33-63-49-16,-13 4-11 0,-7 3 28 16,-6-3-14-16,-7 0 58 15,-7 11 26-15,-6 4 41 0,13 44-37 16,-26-41 4-16,26 41 1 0,-60-18 22 15,8 21-8-15,52-3-8 16,-72 45 2-16,19 3-2 16,7 4 18-16,13 3 8 0,13 4 20 15,14-4-2-15,6-3-1 0,13 0 23 16,0-8 20-16,7 1-7 16,13-1-25-16,6-3-30 0,7-8-22 15,-6 4-13-15,-1-4 0 0,-39-33 0 16,39 55 0-16,-6-3 3 15,-20 4-3-15,-13 10 0 0,-6 4-13 16,-20 4-61-16,-7 4-102 0,-7-1-114 16,1-3-163-16,-1-11-112 15</inkml:trace>
  <inkml:trace contextRef="#ctx0" brushRef="#br0" timeOffset="1633">1597 2050 1127 0,'0'0'260'16,"0"45"49"-16,0-45-25 15,0 0-83-15,0 0-69 0,0 0-55 16,0 0-36-16,0 0-90 0,0 0-163 16,0 0-306-16,0 0-131 15</inkml:trace>
  <inkml:trace contextRef="#ctx0" brushRef="#br0" timeOffset="2228">230 890 1627 0,'0'0'109'0,"0"0"-21"16,0 0 20-16,0 0-13 0,0 0-16 16,0 0-15-16,0-40-32 0,0 40-9 15,14-45-2-15,-14 45-5 0,32-44 14 16,-32 44-28-16,27-59-2 16,-8 11-11-16,-5-8-6 0,-14 1 2 15,-7-4-2-15,-6-4 4 0,0 0 10 16,-7 12 45-16,20 51 25 15,-26-52-24-15,26 52-16 0,0 0-22 16,-66-8-15-16,20 23 4 16,46-15-4-16,-59 70 4 0,19 1 1 15,14-1 26-15,13 4 1 16,6 0 11-16,14-4 17 0,13 0 9 16,6 0-15-16,13-3-22 0,1-5-11 15,6-2 7-15,0-9-100 16,-7 1-154-16,-12-4-135 0,-1 8-87 15,0 6 43-15,-13 16 148 0,-13 11 79 16,-19 7 82-16,-1 0 45 16,-13 0 33-16,-6-8 23 0,6-6 41 15,0-16 52-15,7-10 4 0,12-16 62 16,14-40 1-16,0 0 49 16,0 0-78-16,0 0-16 0,0 0-19 15,0 0-4-15,0 0-29 16,0 0-32-16,0 0 47 0,0 0-17 15,0 0 47-15,0 0-39 0,0 0-10 16,0 0 16-16,20 41 28 16,-20-41-51-16,0 0-23 0,0 0-18 15,0 0-107-15,0 0-267 0,0 0-232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9:14.7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16899 1296 978 0,'0'0'281'16,"0"0"7"-16,0 0-23 15,0 0-64-15,-6 33-51 16,19-4-35-16,7 5-24 0,19-1-16 15,7-4-17-15,13 1-10 16,-6-1-8-16,12-3-15 0,-12-7-25 16,0-4 15-16,-14-1-15 15,-13-6 17-15,-26-8-17 0,0 0 4 16,27 3 6-16,-27-3-16 16,0 0-8-16,0 0-15 0,0 0 6 15,-40-25 23-15,-12 17 0 16,-1 8-13-16,-6 15 5 15,-7 7 15-15,7 11-4 0,-7 1-8 16,-6 10-5-16,6 4 20 16,-6 0-10-16,0 0-6 15,6-4 11-15,7-7-9 0,6-3 9 16,14-9-17-16,6-6-2 16,33-19 34-16,0 0-11 0,0 0-7 15,0 0-37-15,-26 18-42 16,26-18-72-16,0 0-90 0,0 0-132 15,0 0-138-15,-33-11-56 16</inkml:trace>
  <inkml:trace contextRef="#ctx0" brushRef="#br0" timeOffset="356">16262 1709 959 0,'39'-22'253'16,"-39"22"70"-16,0 0-40 16,33-15-54-16,-33 15-41 0,0 0-53 15,0 0-57-15,0 0-18 16,0 0-28-16,-52-7-29 0,6 0 6 16,-7 3 0-1,7 0-4-15,13-3-5 0,33 7 10 16,-39-8 1-16,39 8-16 15,0 0-4-15,0 0-11 0,0 0 4 16,33-18 0-16,6 18 16 16,7 0-12-16,-7 11 45 0,-6 11 83 15,-33-22 28-15,27 41-42 16,-27 3-26-16,-14-3-21 0,-18-4-42 16,-8-4-13-16,-19 0-35 15,-7-7-171-15,-6 0-153 0,-7-11-181 16,7 0-117-16</inkml:trace>
  <inkml:trace contextRef="#ctx0" brushRef="#br0" timeOffset="888">15730 1380 1606 0,'0'0'94'0,"0"0"56"16,26 34 25-16,-6-1-29 0,-14 4-62 16,-6-8-54-16,7 1-10 15,-7-30 2-15,0 37-18 16,0-37-23-16,0 0 12 0,0 30 16 16,0-30-42-16,0 0-42 15,0 0-62-15,0 0-2 0,0 0-12 16,0 0 77-16,0 0 66 0,-40-30-25 15,40 30 23-15,-46-7 13 16,0 10 60-16,7 12-17 0,-7 11 9 16,13 7 6-16,-6 8-10 15,6-4-17-15,6 3-4 0,8-10-30 16,19-30-15-16,-13 30 9 16,13-30 16-16,0 0-42 15,0 0-45-15,0 0-13 0,0 0-16 16,0 0 24-16,-7-37 64 15,14 0 28-15,-7 3 32 0,0 34 75 16,0-29 11-16,0 29-8 16,0 0-37-16,0 0 74 0,-53 7-19 15,-13 12-21-15,-13 3-4 16,-13 4-9-16,-6-4-11 0,-14-4-38 16,-13-7-35-16,-6-7-11 15,-7-11-2-15,-13-12 2 0,19-7-34 16,1-11-72-16,19-3-122 15,14-8-135-15,19-15-135 16,20-11-59-16,19-11 12 0</inkml:trace>
  <inkml:trace contextRef="#ctx0" brushRef="#br0" timeOffset="1065">13831 770 2152 0,'59'-19'119'0,"6"8"111"16,14 0 4 0,7 4-62-16,12-1-89 0,7 5-26 15,7-1-30-15,0-3-83 0,-20 3-208 16,-13 8-252-16,-20-4-271 16</inkml:trace>
  <inkml:trace contextRef="#ctx0" brushRef="#br0" timeOffset="1516">13121 958 1873 0,'0'0'217'0,"0"0"58"0,0 0-57 16,0 0-44-16,0 0-72 16,0 0-46-16,0 0-17 0,-46 8-6 15,-13 14-31-15,-14 11-2 16,1 11 17-16,0 16 8 0,0 6-19 16,6 9-12-16,0 3 6 15,20 3 9-15,7 0-13 0,12-7-4 16,21-7 12-16,6-5 5 0,6-10-23 15,8-11 5-15,-1-15-1 16,-13-26 0-16,0 0 22 16,0 0-7-16,0 0-12 0,0 0-12 15,-7-34 14-15,-13-10-8 16,-6-8 13-16,0-7 0 0,0-4 5 16,-1 0 6-16,8-7 2 15,-1 7 24-15,20 1 13 0,0-6-14 16,13 5-17-16,7-7-8 15,6 0-57-15,0 0-168 0,-6 0-226 16,6-4-276-16,1 4-90 16</inkml:trace>
  <inkml:trace contextRef="#ctx0" brushRef="#br0" timeOffset="1718">12943 174 2185 0,'33'-22'222'16,"-33"22"86"-16,46-26-29 16,13 0-69-16,7 0-72 0,6 4-50 15,1 4-34-15,-1 3-40 16,-13 0-12-16,-13 11-65 0,-46 4-145 16,40 8-30-16,-40-8-74 15,-7 55-230-15,-32 4-297 16</inkml:trace>
  <inkml:trace contextRef="#ctx0" brushRef="#br0" timeOffset="2424">11117 1143 883 0,'32'-4'228'16,"-32"4"57"-16,46 0-9 15,-13 0-56-15,-33 0-63 0,0 0-5 16,0 0-53-16,0 0-33 15,0 0-3-15,0 0-24 0,0 0-14 16,0 0-17-16,-33 37 3 16,-6-3-11-16,-7-1-14 0,0 1 25 15,0-1-20-15,7 1-9 0,6-1 6 16,13-4 14-16,13 1-15 16,7-4-53-16,0-26-23 15,53 29 2-15,0-7 41 0,6-7 28 16,-7-4-8-16,-6 0 26 15,-13 1-22-15,0-9 26 0,-33-3 1 16,0 0 59-16,13 26 29 16,-13-26-12-16,-39 30-28 0,-14-8 17 15,1 0 4-15,-14-4-22 0,0-3-11 16,7-4 4-16,0-11 39 16,13-3 16-16,0-8-27 0,13-8-22 15,7-7 4-15,6-11-17 16,7-11-10-16,13-11-11 15,0-11-17-15,13-11 9 0,-6-4-2 16,6-5-15-16,6 9-1 16,-5 7-10-16,-8 18-93 0,1 8-108 15,-7 48-213-15,13-37-243 0,-13 37 39 16</inkml:trace>
  <inkml:trace contextRef="#ctx0" brushRef="#br0" timeOffset="2745">11274 2309 2186 0,'27'33'506'0,"-27"-33"-59"0,32 33-52 16,-32-33-10-16,40 34-40 16,-40-34-89-16,39 25-114 15,-12-10-77-15,-27-15-83 0,0 0-146 16,32 8-129-16,-32-8-190 15,0 0-205-15,7-34-363 0</inkml:trace>
  <inkml:trace contextRef="#ctx0" brushRef="#br0" timeOffset="2948">10880 537 2846 0,'0'0'79'0,"0"0"1"15,7-26-41-15,-7 26-19 16,0 0-71-16,0 0-221 0,0 0-328 16,0 0-237-16</inkml:trace>
  <inkml:trace contextRef="#ctx0" brushRef="#br0" timeOffset="3357">9980 1573 1649 0,'-33'-15'200'0,"0"-4"13"0,7-3-54 15,-7 4-80-15,33 18-31 0,-33-45-1 16,13 8-69-16,14 4 11 16,19 0-32-16,-13 33 14 0,46-33 16 15,0 14-11-15,0 8 19 16,6 7-10-16,-6 4 10 0,-6 8 5 16,-7 3-13-16,-7 0-1 15,-26-11 17-15,13 26-3 16,-13-26 33-16,13 26 7 0,-13-26-27 15,-13 29 31-15,13-29-17 16,-33 30-1-16,0-8 31 0,1 4-7 16,-14 0-11-16,-7 7-11 15,-6 4 26-15,-7 11-9 0,-6 7-7 16,0 4-24-16,-1 8 0 0,8-1-14 16,5-3 5-16,1-7-13 15,7-8-182-15,12-8-190 0,1-14-254 16,6-14-54-16</inkml:trace>
  <inkml:trace contextRef="#ctx0" brushRef="#br0" timeOffset="3588">9835 300 1517 0,'0'0'215'0,"0"0"-9"0,0 0-76 16,0 0 177-16,0 0-49 15,-13 48-96-15,13 15-72 0,13 15-35 16,0 7-30-16,7 0-14 16,0 4-53-16,-7-4-194 0,-7 0-277 15,-6-8-336-15</inkml:trace>
  <inkml:trace contextRef="#ctx0" brushRef="#br0" timeOffset="4677">8303 1724 1446 0,'0'0'365'0,"-26"-4"15"16,26 4-39-16,0 0-94 0,0 0-70 15,0 0-80-15,-26-11-56 16,26 11-51-16,-14-29-72 0,8-1-68 15,-1-3-77-15,14-11-75 0,-1-4 24 16,8-4 89-16,5 4 53 16,8 7 37-16,-27 41 14 0,46-40 61 15,-7 21 28-15,-39 19 6 0,46 7 17 16,0 12 24-16,-7 3-9 16,1 4-4-16,6 4-8 0,6 3-13 15,-11-7-13-15,-2-4-1 0,-39-22-9 16,46 18 30-16,-46-18-10 15,0 0-2-15,0 0-18 0,0 0-13 16,0 0-30-16,0 0 35 16,0 0 9-16,0 0 16 0,0 0-11 15,0 0 0-15,-52-33 7 16,-9 22 22-16,-4 11 28 0,-8 11-17 16,1 15-5-16,0 3-11 0,-7 8-24 15,7 0 0-15,0-3 11 16,6-1 2-16,0 0-7 0,7-7 3 15,6-4-17-15,1-11-5 16,6-7 10-16,6-8-30 0,40 4-54 16,-39-22-52-16,39 22-17 0,-33-55 3 15,27 7 20-15,12 0 46 16,14 3 55-16,6 8 14 16,-26 37 55-16,53-26 45 0,-7 15 85 15,-13 19 16-15,-1 10 0 0,-12 12 35 16,-7 14-12-16,-13 8-54 15,-13 7-38-15,-13 4-7 0,-7 0-17 16,-13-8-44-16,-13 0-26 0,-13-7-10 16,-7-11-10-16,-7-11-119 15,-6-7-211-15,7-16-251 0,13-14-126 16</inkml:trace>
  <inkml:trace contextRef="#ctx0" brushRef="#br0" timeOffset="4845">8027 870 2353 0,'0'0'177'0,"0"0"-60"16,13-37-63-16,-13 37-33 0,0 0-139 15,0 0-246-15,0 0-340 16</inkml:trace>
  <inkml:trace contextRef="#ctx0" brushRef="#br0" timeOffset="5089">7225 1266 2089 0,'0'0'238'0,"0"0"4"16,40 37-54-16,6 0-40 0,-7 3-41 16,-6 5-16-16,-13-1-20 15,-14 8-14-15,-19 3-29 16,-20 4-22-16,-19 4-10 0,-7-7-55 16,-14-5-113-16,1-6-193 0,-7-12-255 15,0-15-121-15</inkml:trace>
  <inkml:trace contextRef="#ctx0" brushRef="#br0" timeOffset="5560">6976 1010 763 0,'0'0'5'16,"0"0"62"-16,0 0 32 0,0 0 10 15,0 0 45-15,0 0 107 16,0 0-80-16,0 0-40 0,-7 41-44 16,7-41-29-16,-46 48 13 15,7-11 47-15,-7-4 32 0,-7-7-35 16,1 0-50-16,-8 3-41 0,-12 2-22 16,-7 2-12-16,-6 4 0 15,6 0 15-15,0 15 39 0,7 7 1 16,6 7-6-16,14 4-31 15,6 4 9-15,6 0-11 0,14-4-25 16,13-3 21-16,13-12-3 16,6-7-5-16,1-7 10 0,-1-11 3 15,-6-30-8-15,14 26 21 0,-14-26 37 16,0 0-16-16,0 0-35 16,0 0 1-16,-20-30-17 0,-6-14 8 15,-7-8-6-15,0-11-2 0,-7-7-8 16,8-11 15-16,-1-8-7 15,13-4 52-15,0 1 16 0,14 0 18 16,6-4-49-16,13 6 0 16,0-2-25-16,13 3 2 0,-6 4-20 15,13 4-48-15,-7 7-132 0,0 4-159 16,-6 11-250-16,6 7-159 16</inkml:trace>
  <inkml:trace contextRef="#ctx0" brushRef="#br0" timeOffset="5761">6358 237 2129 0,'0'0'225'0,"46"-30"53"16,0 4 6-16,7 4-68 0,-1 4-51 16,-12 3-55-16,6 4-50 15,0 7-31-15,-7 8-16 16,-39-4-31-16,33 30-39 0,-13 6-51 15,-20 12-130-15,-20 12-187 0,-13 2-326 16,-26 13-145-16</inkml:trace>
  <inkml:trace contextRef="#ctx0" brushRef="#br0" timeOffset="6388">4840 1499 1073 0,'0'0'342'0,"0"0"25"0,0 0-23 15,7-22-85-15,-7 22-120 16,0 0-87-16,0 0-26 0,0 0-11 16,0 0 0-16,19 29-19 15,-12 1 21-15,-7 3-13 0,-13 4 1 16,-7 0-8-16,-6 0-2 15,-7 0-6-15,-13-11-23 0,0-1 0 16,-7-10-11-16,-6-11-15 0,7-4 14 16,-8-11 20-16,1 0 26 15,7-8 8-15,6 1-12 0,0-1 62 16,13 1 62-16,7 10-5 0,26 8-31 16,-27-7-44-16,27 7-25 15,-33 19-2-15,1 14 9 0,5 4-14 16,1 7-17-16,6 4 15 0,7 0-44 15,7-4-151-15,6-3-135 16,13-11-162-16,-13-30-116 16</inkml:trace>
  <inkml:trace contextRef="#ctx0" brushRef="#br0" timeOffset="6573">4656 840 3181 0,'0'0'65'15,"0"0"-1"-15,0 0 11 0,0 0-30 16,0 0-43-16,0 0-166 16,0 0-226-16,0 0-428 0</inkml:trace>
  <inkml:trace contextRef="#ctx0" brushRef="#br0" timeOffset="8076">2691 1750 1227 0,'0'0'201'16,"0"0"92"-16,0 0 39 0,0 0-54 15,0 0-97-15,0 0-71 0,0 0-36 16,0 0-28-16,0 0-42 15,0 0-35-15,0 0-9 0,0 0-8 16,-6-44-38-16,12 3-52 0,1-3-48 16,6-1 3-16,0 5 45 15,0-5 66-15,7 12 37 0,-20 33 14 16,0 0-1-16,39-22-3 0,1 18 25 16,-40 4 33-16,52 26 7 15,-12 7-27-15,6-3 13 16,0-1-1-16,0-3-19 0,0 0-13 15,-7-7 13-15,-6-5 6 0,6-6 0 16,-12-4 13-16,-27-4-22 16,0 0-8-16,33-8-47 0,-33 8 22 15,0 0 14-15,0 0-39 0,6-41 8 16,-6 41 30-16,-13-33 23 16,13 33-3-16,0 0-3 0,-59-3 0 15,6 14 21-15,-6 11 42 0,0 7 6 16,0 8-16-16,0 0-29 15,-14 8-5-15,1 3 14 16,0-8-19-16,0-3-5 0,-1-7-17 16,8-1 13-16,-1-10-5 0,7-4 6 15,0-8-6-15,13-7 14 16,13-11-11-16,33 11-52 0,-33-30-16 16,20-3-15-16,13-11-1 0,13 3 30 15,7 0 17-15,12 12 2 16,8 7 17-16,-7 11 10 0,0 7 61 15,-7 15 63-15,-26-11 33 0,33 41 9 16,-20 3-20-16,-13 8-16 16,-13 3-12-16,-14 1-29 15,-12-1-36-15,-7 0-13 0,-13-6-24 16,0-8-6-16,-7-4-74 0,0-15-215 16,7-14-207-16,0-12-203 15</inkml:trace>
  <inkml:trace contextRef="#ctx0" brushRef="#br0" timeOffset="8257">2737 1010 2704 0,'0'0'165'0,"0"0"-13"0,33-15-38 16,-33 15-58-16,0 0-108 0,0 0-138 15,0 0-207-15,0 0-269 16,0 0-175-16</inkml:trace>
  <inkml:trace contextRef="#ctx0" brushRef="#br0" timeOffset="8473">2034 1465 1856 0,'0'0'263'0,"0"0"49"16,0 34-71-16,7-1-85 15,6 8-28-15,0 7-28 0,-7 7-35 16,-19 0-35-16,-13 8-5 0,-13 7-6 16,-21-3-75-16,-5-4-157 15,-14-4-225-15,-6-15-295 0,-1-6-114 16</inkml:trace>
  <inkml:trace contextRef="#ctx0" brushRef="#br0" timeOffset="8916">1784 1232 2034 0,'7'41'132'0,"-20"0"15"15,-7-4 27-15,-19 0-59 16,-14 4-38-16,-6-5-33 0,-7 9-16 16,-6-8-20-16,-7 0-68 0,0-11-76 15,0-12-41-15,1-10 3 16,5-8 28-16,14-10-13 16,0-1 76-16,20 0 39 0,39 15 28 0,0 0-1 15,0 0 0-15,0 0 98 16,0 0 40-16,6 37 21 15,20 11 2-15,7 7-24 0,7 12-3 16,-1 3-11-16,-19 4 16 0,-7 4 7 16,-13-1-26-16,-13-2-39 15,-13-1-23-15,-27-4-8 0,-13-7-8 16,-13-8-6-16,-6-10-10 0,-14-12-6 16,-6-18-3-16,0-12 0 0,7-14 0 15,-1-18 0-15,14-19-11 16,12-15 11-16,14-18 0 0,20-8-14 15,26-12-7-15,13-2-6 0,26-1-11 16,26 5-58-16,14 3-92 16,6 7-140-16,14 0-185 15,6 4-92-15,6 4 89 0</inkml:trace>
  <inkml:trace contextRef="#ctx0" brushRef="#br0" timeOffset="9084">1055 652 1929 0,'7'-63'146'0,"12"15"8"0,8 3 38 16,5 9 1-16,-32 36-31 0,53-34-55 15,-7 19-49-15,0 18-33 16,-46-3-23-16,46 38-58 16,-26 6-71-16,-20 8-156 0,-20 15-230 15,-19 3-165-15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9:48.7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430 1027 1589 0,'-26'-15'-206'16,"26"15"-26"-16,0 0-26 0,0 0-106 16</inkml:trace>
  <inkml:trace contextRef="#ctx0" brushRef="#br0" timeOffset="1743">1666 580 411 0,'-27'-29'78'16,"27"29"45"-16,0 0 3 0,-33-23 20 15,33 23-18-15,0 0-13 16,0 0 7-16,0 0-51 0,0 0 14 16,0 0-52-16,0 0-10 0,0 0-10 15,0 0 127-15,0 0-65 16,0 41-20-16,27 3-29 15,6 8-6-15,-7 4-5 0,20 3-10 16,6 0 2-16,1-4-7 0,0-3 13 16,-7-8-9-16,-7-3-11 15,0-12 2-15,-39-29 5 0,33 34 15 16,-33-34-5-16,0 0 1 0,0 0 3 16,0 0-5-16,0 0-16 0,-39 26 14 15,-27-8-14-15,-26-7 0 16,-13 11 4-16,-20-11-10 0,0-7 4 15,-13-4 4-15,0-4 15 16,7 1-10-16,13-1 9 0,12-3 6 16,21-1-9-16,13 1-4 15,26 3-7-15,6 0-9 0,40 4-5 16,0 0-16-16,0 0 13 0,0 0 1 16,0 0 21-16,59 19 8 15,20 3 0-15,20 8-4 0,-1 7-4 16,14-1 10-16,-7 16-5 0,0 0 21 15,-13 3 19-15,0 8 65 16,-19-4-10-16,-14 4 0 0,-7-4-10 16,-12-7 16-16,-7-4-12 0,-14 0-15 15,-12-4-19-15,-20-3-32 16,13-41-15-16,-72 48-13 0,-14-15 21 16,-12-18-21-16,-27-11 0 15,0-8 0-15,0-11 0 0,-13-14-3 16,7-8 0-16,-1-11-10 0,7-4-32 15,14-15 4-15,5 1 13 16,14-8 13-16,14 0-6 0,12 0-29 16,13 0-25-16,14-3-30 0,13-4-68 15,12-1-79-15,21 1-126 16,19 0-58-16,7 3-39 0</inkml:trace>
  <inkml:trace contextRef="#ctx0" brushRef="#br0" timeOffset="2011">3230 85 759 0,'72'-22'111'0,"-7"3"85"16,-12-6 96-16,-14 10-42 15,-39 15-57-15,0 0-43 0,40-4-28 16,-40 4-51-16,0 0-21 0,0 0-30 16,-72 30 12-16,-20-1-14 15,-27 1-11-15,-25 3-26 0,-27-3 28 16,-26-1 16-16,-27 1-115 0,-25-4-179 16,-21-1-134-16,-6 5-86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0:08.4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363 2768 345 0,'13'0'109'0,"7"-3"12"16,-1 3-36-16,8 0-6 15,5 0 8-15,1-4-6 16,20 4 5-16,-1 0 9 16,21 4-35-16,6-8-35 0,19 0 7 15,14-3-19-15,6 3-4 0,14 4 9 16,6-3-18-16,0-1 9 16,13 4 13-16,-13 0-34 0,6 0 12 15,-6 0 19-15,0 4-17 0,-6-4 7 16,-7 0-15-16,-14 0 3 15,1 0 3-15,-7 0-9 0,-6 0 17 16,-1 0-11-16,-6 0 16 16,-6 0-20-16,-8 3 2 0,-5 1 16 15,-8 0 4-15,-5-4 1 16,-8 0-47-16,-6 3 57 0,-13 1-32 16,6 0-8-16,-6-1 30 15,0-3-36-15,0 8 37 0,-33-8-23 16,33 0 6-16,-33 0 18 15,0 0 10-15,0 0 76 0,0 0-4 16,26-4-42-16,-26 4-27 0,0 0-17 16,0 0-26-16,33-18 52 15,-33 18-43-15,0 0-7 0,33-22-1 16,-33 22 20-16,33-23-9 16,-33 23-8-16,26-22 3 0,-26 22 10 15,0 0 1-15,26-40-11 16,-19 6 17-16,-14 1-9 0,1 0-3 15,-14-8 0-15,0-3 0 16,1-4 4-16,-1-11-4 0,0-12-5 16,7-3-2-16,-7-11 2 0,7 3-4 15,7-6 9-15,-8 6 15 16,8 5-22-16,-1-1 7 0,1 8 7 16,-1 0 4-16,1 3-27 15,6 5 16-15,-7-1 5 0,7-1 2 16,-7 5-7-16,7-4-3 0,0 8-5 15,0-1 24-15,-6 1-34 16,-1-1 18-16,7 8-8 0,0 8-11 16,-6 3 19-16,6 37-5 15,-7-45-31-15,7 45-3 16,0 0-5-16,-6-48 37 0,6 48-1 16,0 0-13-16,-14-44 25 0,14 44 3 15,0 0-17-15,-6-44-24 16,6 44 19-16,-13-37-9 0,13 37-24 15,-7-37 23-15,7 37-6 0,0 0 28 16,0-41-17-16,0 41-4 16,0 0 29-16,-6-37 3 0,6 37 6 15,0 0 20-15,0 0-42 16,0 0-3-16,0 0 28 16,-40-40-27-16,40 40 21 0,-59-27-19 15,13 12-19-15,-7 8 52 0,-6-5-34 16,-6 9-7-16,-8-5 23 15,1-3-7-15,0 4-6 0,-14 0-5 16,1-5 6-16,0-2 8 16,-7-1-8-16,0 4 19 0,6-4-26 15,-6 0-4-15,7 0 21 0,-7 1-53 16,0 3 20-16,6-4 18 16,-6 4-3-16,7-4-8 0,-1 4-5 15,1-4-22-15,0 0 39 16,6-3-7-16,6-1-2 15,-5-3 4-15,12 0-1 0,7 4 19 16,6-1-8-16,1 1-6 0,12 7 18 16,-6-4-11-16,7 7 8 15,-1 1-11-15,1 7 6 0,-1 4 6 16,-12-1-17-16,6 5 4 16,-7-1 15-16,1 4-15 0,6 4 14 15,-7-4-24-15,7 4 21 0,0-4 0 16,0-7-4-16,7 7-3 15,-7-4 9-15,6 4 1 0,-6-3-27 16,13-1 26-16,1-7-10 16,32 0 4-16,0 0 0 15,-33 11-11-15,33-11 3 0,0 0 8 16,-20 41-5-16,7 3 16 0,6 4 33 16,14 15-12-16,-7 11 80 15,6 12-42-15,1 10 59 0,0 11 7 16,-7 11-60-16,0 11-10 0,-14 8-18 15,1 0-22-15,-6 3 0 16,-8 2-13-16,8-9-10 0,-8-8-7 16,1-6 1-16,0-16 3 15,-1-7-7-15,14-15 13 16,-6-11 5-16,5-14-8 0,1-7 2 16,13-8 9-16,-6-12-10 0,6 1-11 15,0-30 7-15,0 37-3 16,0-37-14-16,6 29 38 0,-6-29-35 15,0 0 33-15,0 0-23 16,0 0-27-16,0 0-97 0,0 0-99 16,0 0-161-16,0 0-88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0:10.0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3595 2069 903 0,'0'0'139'16,"-33"8"-19"-16,-7-8-36 0,-6 3-11 15,-6 1-27-15,-7 0-22 0,-7 3-11 16,-6-3-10-16,-14 7 28 15,1-4-8-15,-7 4 47 0,-7 1-16 16,-6-5 20-16,-7 4 15 0,1-4-21 16,-8 1-43-16,1 3-7 15,-7-4-4-15,0-3-6 0,-6 0 2 16,13-4-1-16,-1 0 28 16,8 0-4-16,-1-4-14 15,7 4-16-15,6 0 10 0,1-4-13 16,-1 4 6-16,14-3-1 0,-7-5-10 15,6 4-4-15,14 4 0 16,0 0-2-16,13 0 4 0,-1 4 13 16,8 0-3-16,-1-4-1 0,1 4 3 15,6-1-2-15,6 1 2 16,1 0-5-16,-7-4-8 0,6 3 14 16,1-3-6-16,6 4-4 15,0 0 11-15,33-4-3 0,-33-4-11 16,33 4-8-16,0 0 15 15,-26 0 11-15,26 0-17 0,0 0 2 16,0 0 4-16,0 0 11 16,0 0-11-16,0 0-6 0,0 0 17 15,0 0-17-15,0 0 6 16,0 0-35-16,0 0-9 0,0 0 31 16,-13-30-2-16,13 1 10 0,13-4 5 15,7-4-12-15,-7 3 12 16,7-6 0-16,-7 3-18 0,0-4-17 15,-6 4 6-15,6-7 2 16,-7 0 4-16,1-1-2 0,-1-3 18 16,1-3-13-16,0-1 0 15,6-7 3-15,-7 0-3 0,7-8 14 16,7-3 2-16,-7 0 17 16,0-1-16-16,7 5 0 0,0 3-9 15,6 0-29-15,-6 8 4 0,0 7 14 16,-1 4-11-16,-6 3 30 15,1 4 4-15,-14 37-20 0,13-48-24 16,-7 11 29-16,-6 37-28 16,7-52 18-16,-1 15 0 0,-6 37-14 15,7-48 9-15,-7 48 13 0,7-51 2 16,-7 14 26-16,0 37-19 16,0-34 21-16,0 34-32 15,0 0-4-15,0 0 35 0,6-40-12 16,-6 40 16-16,0 0-28 15,0 0 12-15,0 0 0 0,7-33-13 16,-7 33-16-16,0 0 38 0,0 0-9 16,0 0-6-16,0 0 22 15,0 0-33-15,26-37 17 0,-26 37 3 16,0 0 4-16,0 0-3 0,0 0-16 16,39-30-2-16,-39 30 17 15,46-18-19-15,-13 6 29 16,7 9-26-16,-1-5 13 0,7 8 12 15,7-3 2-15,-7 3-25 16,6 3 15-16,7-6-15 0,14-1 5 16,-1 0 15-16,7-3-13 0,6 0 9 15,1-8-13-15,-1 7 8 16,1-6 0-16,6-5 0 0,6 1-49 16,1-5 26-16,-1 5-18 15,7-8 44-15,0 4-14 0,1 7-3 16,-1 0 29-16,-7 4-29 0,7 4 9 15,-13 0 10-15,7-1-2 16,-7 8 8-16,-7 0 0 16,-12-4-37-16,-14 4 35 0,-13-3-13 15,-46 3 14-15,46 3-4 16,-46-3-6-16,0 0 37 0,0 0-13 16,0 0 7-16,0 0-6 0,0 0-18 15,0 0-7-15,0 0 19 16,0 0-19-16,0 0 0 0,33 0 6 15,-33 0-19-15,0 0 79 16,0 0 53-16,19 45-14 0,-19-1-34 16,0 8 20-16,-19 11 15 0,6 14-7 15,-1 8-20-15,1 4-16 16,-13 3-2-16,6 8-13 16,1-4-24-16,-1 8-12 0,7-5-24 15,6-3 15-15,7-3-7 0,0-8 4 16,7-8 10-16,-1-7 43 15,1-7-21-15,6-4 0 0,0-3 2 16,0-8-20-16,0-8-9 16,1-3-9-16,-8-3 20 0,-6-34-20 15,13 37-3-15,-13-37 16 0,0 37-9 16,-6-8 0-16,6-29-11 16,-7 41 15-16,-6-12-130 15,13-29-116-15,0 0-130 0,-20 34-97 16,20-34-45-16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43.7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3010 729 1197 0,'0'0'161'0,"0"0"-4"0,0 0-33 16,0 0 15-16,46-11 50 16,0 18-84-16,-13 12-48 0,6 10-22 15,1 4-2-15,-7 8-4 16,6-4 41-16,1 4-41 16,-14-8 1-16,-6-4-3 0,-20-29 2 15,6 42-5-15,-12-12-11 16,-27-5-17-16,-13-6-34 0,6-4-4 15,-6-4-29-15,0-8-10 16,0-6-56-16,46 3 12 16,-33-41 26-16,20-11 20 15,20-11 17-15,6-11 14 0,13-4-11 16,7 1 52-16,-7 10 16 16,-6 19 66-16,0 11 25 0,-20 37 0 15,0 0-50-15,0 0-24 16,-59 11-19-16,0 30-14 0,-14 14 18 15,1 4-14-15,13 4-17 16,13-4 9-16,6-11 5 16,14 0 10-16,13-14 14 15,13-34-8-15,26 37 0 0,7-18-28 16,13-8 14-16,13-7-18 16,0-4-5-16,1 0 34 0,-8 0-22 15,-6-4 20-15,-20 4 3 16,-26 0 118-16,0 0-59 15,0 0-26-15,-39 4-12 0,-14-4-2 16,-12 7-27-16,-8 1 0 16,1-5 0-16,6-3 12 0,1-3-4 15,12-5-16-15,7-3 8 16,7-11-31-16,39 22-16 16,-33-45 28-16,13 8-10 0,7 0 25 15,6 7-11-15,7 30-15 16,0-29 50-16,0 29 1 15,0 0-13-15,0 0-8 0,0 0 112 16,0 0 36-16,-19 29-61 16,-1 12-24-16,0-1-20 0,-6 6-23 15,0-2-2-15,6-3-32 16,-6-4 7-16,-1 0-158 0,-5-8-216 16,-1-3-298-16</inkml:trace>
  <inkml:trace contextRef="#ctx0" brushRef="#br0" timeOffset="1040">2182 965 850 0,'0'0'65'0,"0"0"29"0,0 0 19 16,0 0 9-16,-39-26-37 15,-1 12 10-15,7-1-17 0,1 7 13 16,32 8 13-16,-40-22 9 16,40 22-69-16,-33-48-25 15,20 0-45-15,20-7-40 0,6-4-8 16,7 0-1-16,19 3 18 15,0 4 13-15,1 15 16 0,6 4 15 16,-7 15 0-16,1 7 6 16,-1 18 11-16,-39-7-43 15,33 41 25-15,-7-4 27 0,-13 3 18 16,-13 1 48-16,0-4 5 16,-13 3-15-16,-6-6-7 0,-14 3-3 15,-7 0-33-15,-12-8-8 16,-7 4-14-16,-7-3 5 15,-6 3-21-15,-1 0 16 0,8 4-4 16,5-3 5-16,8 4-9 16,12-1 4-16,8-8 13 0,12 1-8 15,20-30 19-15,-7 37-12 16,7-37-7-16,13 29-15 16,-13-29 21-16,53 26-15 0,-7-19 11 15,0-7 10-15,-7-3-23 16,-6-8-17-16,-33 11-7 0,0 0 27 15,0 0-12-15,7-34 15 16,-20 5-28-16,-20 7 31 16,-20 0-11-16,-12-1-22 0,-8-3-10 15,-6 4-22-15,1-5 29 16,-1 2 24-16,6-5 2 0,8 4 0 16,-1 0 7-16,20 0 22 15,7 4-20-15,6 0 20 16,33 22-27-16,0 0-15 0,0 0-9 15,-27-41 7-15,27 41 15 16,0 0-1-16,0 0 0 0,0 0 8 16,0 0-25-16,0 0 7 15,0 0 9-15,0 0 121 16,0 0-71-16,0 0 23 0,-39 34-3 16,13-1 2-16,6 0-7 15,7 0-23-15,0 1 8 0,13-34-23 16,-7 40-14-16,-6-10 8 15,13-30 22-15,0 0-5 16,-20 34-12-16,20-34-3 0,-39 19-8 16,6-8-3-16,33-11 0 15,-39 0 0-15,6-15-14 0,33 15-80 16,-40-44-47-16,14-5 38 16,13 1 49-16,6 0 4 15,7 0 18-15,7 7 41 0,-1 4 0 16,-6 37-15-16,14-37 16 15,-14 37 11-15,0 0-28 0,0 0 136 16,0 0 24-16,0 0-18 16,6 41-4-16,-12 3 25 0,-8 8-10 15,-18 3-36-15,-8 4-37 16,-12 1-21-16,-8-1-9 16,-18 1-17-16,5-9-19 0,-6-3-16 15,7-7-15-15,6-8-160 16,7-7-138-16,13-11-228 0,13-15-125 15</inkml:trace>
  <inkml:trace contextRef="#ctx0" brushRef="#br0" timeOffset="1273">1762 41 2435 0,'0'0'208'0,"0"0"4"16,0 0-29-16,0 0-62 15,0 0-41-15,32-34-54 16,-32 34-5-16,0 0-21 0,0 0 12 16,0 0-82-16,40-7-194 15,-40 7-133-15,0 0-146 0,0 0-108 16</inkml:trace>
  <inkml:trace contextRef="#ctx0" brushRef="#br0" timeOffset="1489">874 96 2236 0,'0'0'102'0,"0"0"117"16,0 0 21-16,0 0-86 16,0 0-61-16,0 0-53 0,40 15-36 15,-40-15-179-15,0 0-140 16,0 0-189-16,33 29-138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0:10.8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5415 1958 1510 0,'0'0'309'0,"6"0"-14"15,-6 0-60-15,0 0-67 16,0 0-78-16,0 15 39 0,-13 11 26 16,0 7-32-16,-13 4-39 15,-7 11-27-15,-7 0 8 16,1 4-25-16,-7-8-23 0,6 1-7 16,-12-5-75-16,-1 1-118 15,-6-4-221-15,0 0-211 0,6 0-137 16</inkml:trace>
  <inkml:trace contextRef="#ctx0" brushRef="#br0" timeOffset="979">4810 1733 655 0,'0'0'109'0,"0"0"25"15,0 0 46-15,0 0 39 0,0 0-24 16,0 0-1-16,0 0-43 0,0 0-19 16,0 0-20-16,-26 15-62 15,-7-8-27-15,0-3-23 0,0-8 0 16,33 4-14-16,-39-7-59 0,39 7-111 15,0 0 45-15,-27-26 35 16,14-19 18-16,26 1-39 0,7-4 50 16,13 7-1-16,0 8 48 15,0 7-16-15,-7 15 8 0,-26 11 32 16,33 4 0-16,-33-4 19 16,33 33 56-16,-20 4 11 0,-7 4 73 15,-6-1-11-15,-6 1-24 0,-7-8 6 16,0 1-49-16,-14-5-22 15,-6-3-26-15,-6 0-8 0,0-8-30 16,-7-3 25-16,0 0-6 0,0-8-67 16,6-3-28-16,1-4-41 15,-1-7-64-15,7-5-11 0,33 12 43 16,-32-40 77-16,12 3 5 0,0 4 71 16,14 3-11-16,6 30 1 15,0 0 6-15,-7-29-18 16,7 29 12-16,0 0 15 0,0 0-13 15,0 0 32-15,0 0 82 0,0 0-43 16,0 0 2-16,0 0 36 16,0 0-19-16,-7 36-21 0,7-6 48 15,0-30-61-15,0 33 7 0,0-33 0 16,0 37 52-16,0-37 28 16,-6 41-13-16,-14-8-36 0,-6-3-36 15,-7-1-2-15,-6-3-32 0,-7-4-11 16,0-3-4-16,0-1 20 15,13-7-6-15,0 0-6 0,33-11 5 16,-40 0-98-16,40 0-50 16,-39-22-3-16,13-15 23 0,13 4-33 15,13-8 48-15,0-3 55 0,13 7 15 16,-7 4 5-16,-6 33 1 16,20-33 19-16,-20 33-9 0,26-30-20 15,-26 30 30-15,0 0-18 0,0 0 48 16,33 11 18-16,-33-11 8 15,26 33-15-15,-6 1 66 0,0 3 0 16,-7-1-26-16,-6-2-4 0,6 3 38 16,-7 7-4-16,1-7 8 15,-7 4-3-15,0 3-41 16,-7-7 10-16,1 0 3 0,-7-4-35 16,-7 0-9-16,-6-3 4 0,-7-1-36 15,-7-6 14-15,-6-1-3 16,-6 0-15-16,-1-7 0 0,-6-8 6 15,0 1-3-15,0-8-14 0,0-15 15 16,-1 4 11-16,8-12-31 16,-1-13-43-16,14-1 29 0,-7-4 25 15,0-7-34-15,6-4-4 0,8 4-79 16,-1 0-86-16,13-4-113 16,7 1-65-16,19-5-11 15</inkml:trace>
  <inkml:trace contextRef="#ctx0" brushRef="#br0" timeOffset="1172">4495 654 1356 0,'0'0'140'0,"39"-41"70"16,-39 41-10-16,0 0-85 0,0 0-55 15,0 0-33-15,0 0-90 16,0 0-249-16,39-18-78 0,7 11-113 16</inkml:trace>
  <inkml:trace contextRef="#ctx0" brushRef="#br0" timeOffset="1372">3857 2804 2054 0,'0'0'159'0,"0"0"22"16,0 0-50-16,0 0-58 0,0 0-46 16,66-11-16-16,6-11-236 15,0-15-247-15,1-4-100 0,-8 1-63 16</inkml:trace>
  <inkml:trace contextRef="#ctx0" brushRef="#br0" timeOffset="1597">3417 1208 1079 0,'39'-29'221'0,"7"-1"3"0,7 12-98 16,-1 3-60-16,8 7-34 0,5-3 2 15,8 8-23-15,-8-1-22 16,-12 0-97-16,-14 4-176 0,-6 0-137 16</inkml:trace>
  <inkml:trace contextRef="#ctx0" brushRef="#br0" timeOffset="1980">2569 1600 941 0,'0'0'12'16,"0"0"186"-16,0 0-17 16,0 0 17-16,33 26-72 0,-33-26-2 15,20 40 7-15,-14-6-57 0,1-5-8 16,-14-3-47-16,1 0-4 16,6-26 5-16,-20 26-6 0,20-26-9 15,0 0-11-15,-26 15-19 0,-1-8 9 16,1-7 7-16,-7-7-22 15,0-8 5-15,1 4 26 0,5 0 30 16,27 11 2-16,-26-12 18 0,26 12 13 16,-26-3-23-16,-1 14 0 15,-5 7-43-15,-1 1 14 0,33-19-11 16,-33 33-7-16,7 4-2 16,26-37-327-16,-27 48-210 0</inkml:trace>
  <inkml:trace contextRef="#ctx0" brushRef="#br0" timeOffset="2168">2523 2439 2208 0,'0'0'292'15,"0"0"58"-15,0 0-71 0,0 0-116 16,0 0-86-16,0 0-40 15,0 0-29-15,0 0-158 0,0 0-178 16,0 0-261-16,0 0-218 16</inkml:trace>
  <inkml:trace contextRef="#ctx0" brushRef="#br0" timeOffset="3156">1564 1271 1091 0,'0'0'98'0,"0"0"18"15,0 0-24-15,0 0-15 16,0 0 167-16,0 0-48 0,20 44-104 15,-1 12-29-15,8 3-50 0,-8 0 11 16,1-4-33-16,-7-3 18 16,0 0-5-16,-6-4 8 0,-7-4 1 15,-7-3-2-15,-12 0-2 0,-14-12-6 16,-13 1-23-16,-7-5-31 16,-6-6 5-16,0-8-12 0,0-7 24 15,0-8-36-15,6-11 22 16,14-7-33-16,-1-11 33 0,7-15 0 15,7-15 54-15,6-7-34 16,7-8 16-16,13 15 48 0,-6 15 2 16,12 11 46-16,-6 37-35 0,0-29 28 15,0 29-33-15,0 0-32 16,0 0-24-16,0 0-2 0,0 0 6 16,0 0-26-16,0 0 47 0,0 0-13 15,0 37 9-15,7 11-6 16,-7-4 4-16,6 4 4 0,1 0 51 15,-1 0-23-15,1 0-14 0,-14-3-18 16,7-8 5-16,7-4 4 16,-7-33-16-16,7 33 3 15,-7-33 11-15,0 0-35 0,0 0-51 16,0 0 19-16,0 0-18 0,-53 26 5 16,7-26-67-16,7-15-31 15,-7-11 24-15,6-14 16 0,1-8 33 16,-14-8 33-16,20 5 23 0,14 6 53 15,5 12 32-15,14 33-12 16,0 0-5-16,-13-33-51 0,13 33 6 16,0 0 12-16,0 0-19 0,0 0 29 15,0 0-16-15,0 0-18 16,0 0 24-16,0 0 58 16,0 0-13-16,0 0-30 0,27 37 32 15,-1-8 56-15,-26-29-36 0,26 45 11 16,-13-9 17-16,7 1 34 15,-7 0-8-15,-13 0-13 0,-13 0 6 16,0 0-11-16,-13 0 27 0,-7-7-23 16,-13-1 3-16,0 1-17 15,-7-8 38-15,-6-4-21 0,0-3-26 16,0-4-37-16,0-7-9 0,-7-4-3 16,7-4 11-16,6-3 0 15,7 0-21-15,7-5-5 0,-1 1-29 16,7-3-35-16,7-5-136 15,26 19-152-15,-20-44-203 0,14 7-144 16</inkml:trace>
  <inkml:trace contextRef="#ctx0" brushRef="#br0" timeOffset="3556">3174 569 1123 0,'0'0'190'16,"6"-37"32"-16,-6 37 29 15,0 0-54-15,0 0-65 0,0 0 4 16,0 0-31-16,0 0-33 0,0 0 77 16,0 0 1-16,-39 33-30 15,-20 12-58-15,-7 3-31 0,-6 3 2 16,-20 1-37-16,-7 4 14 15,-19 3-7-15,-7 0-52 0,-6-4-160 16,-14 1-108-16,7-5-115 0,13-6-147 16,20-12 32-16</inkml:trace>
  <inkml:trace contextRef="#ctx0" brushRef="#br0" timeOffset="3899">2254 0 638 0,'0'0'219'0,"0"0"106"0,0 0 29 16,0 0-53-16,0 0-53 15,0 0 14-15,-13 33-76 0,-33 12-50 16,-14 6-25-16,-18 12-3 16,-14 7-24-16,-14 4-24 0,1 8-25 15,-13-1-15-15,6 4-8 0,1 0-35 16,-1 3-176-16,0-3-216 15,7 4-281-15,0-8-111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0:21.7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0 134 1007 0,'0'0'232'16,"0"0"1"-16,0 0-28 0,0 0-84 15,0 0-1-15,0 0 2 16,59 19-45-16,20-16-36 16,20-10-15-16,12-8-5 0,8-3-12 15,5-2-1-15,1 2 31 0,-6 7-21 16,5-4-13-16,-25 0 16 16,-14 4-13-16,-25 0-2 0,-8 4-20 15,-52 7 14-15,40-8-38 0,-40 8-85 16,0 0-120-16,0 0-75 0,0 0-41 15,0 0-8-15,0 0 25 16</inkml:trace>
  <inkml:trace contextRef="#ctx0" brushRef="#br0" timeOffset="284">184 438 1433 0,'0'0'319'0,"-33"-7"-19"16,33 7-84-16,0 0-75 15,0 0-46-15,0 0-41 0,0 0-45 16,0 0 15-16,0 0-13 0,0 0 107 16,0 0-12-16,59-4-48 15,20 1-23-15,7-12-16 16,19 4-1-16,6-8 2 0,14 1-13 15,0-1 9-15,0 0 0 0,-7 4-16 16,-13-3-104-16,-19 10-115 16,-20-3-173-16,-14 4-186 0,-19-1-138 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0:19.3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2063 802 1404 0,'0'0'51'0,"0"0"-29"0,0 0-14 16,0 0 0-16,0-11-27 15,0 11 10-15,0 0-6 16,0 0-31-16,0 0 22 0,0 0 6 16,0 0 5-16,0 0 22 0,0 0 0 15,20 0 4-15,-20 0 20 16,0 0-45-16,13-22 26 0,-6-4 37 16,-7 26 73-16,-7-18 90 15,7 18-27-15,0 0-48 0,0 0-74 16,-26-23-43-16,26 23-22 15,-33 0-14-15,33 0 4 0,-40 4 16 16,40-4-1-16,0 0-5 0,-26 22-35 16,26-22-21-16,0 0 17 15,0 0 9-15,0 0-18 0,0 0-18 16,0 0 5-16,0 0 10 0,0 0-74 16,0 0-146-16,0 0-128 15</inkml:trace>
  <inkml:trace contextRef="#ctx0" brushRef="#br0" timeOffset="479">1859 241 925 0,'0'0'3'0,"0"0"29"15,0 0 161-15,0 0-52 16,0 0-58-16,0 0 57 0,0 0-43 16,14 33-3-16,-14-33-22 0,0 0-30 15,0 0-2-15,0 0-45 16,0 0 23-16,0 0-9 0,0 0-5 16,0 0 13-16,0 0-5 0,0 0 19 15,0 0-8-15,0 0-46 16,0 0 4-16,32-22 10 0,-32 22 33 15,0 0 21-15,27-30 15 0,-27 30 27 16,0 0-19-16,0 0-50 16,0 0-13-16,-46 0-5 15,0 11 7-15,-13 8-23 0,19 3 20 16,1-11-29-16,39-11 27 0,0 0 0 16,-33 22-14-16,33-22 12 15,0 0-31-15,0 0-43 0,0 0 1 16,0 0 16-16,0 0 40 0,0 0 6 15,0 0-17-15,0 0 23 16,0 0-67-16,0 0 41 0,0 0 16 16,20-33-6-16,-20 33 24 0,0-30-65 15,0 30-84-15,0 0-106 16,0 0-48-16,0 0-78 16</inkml:trace>
  <inkml:trace contextRef="#ctx0" brushRef="#br0" timeOffset="1162">1261 510 937 0,'0'0'16'15,"0"0"11"-15,0 0 97 0,0 0 3 16,0 0-2-16,0 0-21 16,33 22-8-16,-33-22-47 0,40 34-5 15,-40-34-25-15,0 0 11 0,0 0-2 16,19 33 1-16,-19-33 9 16,0 0-25-16,0 0-52 0,-39 41-20 15,-7-19-68-15,7-8-5 0,-1-10-12 16,7-4 13-16,33 0 43 15,-33-15 39-15,33 15 35 0,-26-44 9 16,26 7-7-16,13 4-2 16,-13 33 14-16,33-33-10 0,0 14 23 15,0 4-22-15,-33 15 38 16,39-7 13-16,-12 3 3 0,-27 4 0 16,0 0 3-16,0 0-40 0,0 0 57 15,0 0-2-15,0 0 19 16,0 0-51-16,0 0 17 0,0 0-45 15,-20 37 23-15,20-37-18 0,-46 30-8 16,6-15 39-16,40-15-56 16,-46 14 75-16,46-14-29 0,-46 8 2 15,20-8 60-15,26 0 13 16,0 0 44-16,0 0-11 0,0 0-18 16,0 0-34-16,0 0-53 15,0 0-4-15,0 0-18 0,-33-34 8 16,14 1-16-16,5 7-7 0,14 26 27 15,-6-40-16-15,-1 6 8 16,1 1 7-16,-7 4-19 0,6-5-2 16,0-3 15-16,7-3-15 0,0-5-9 15,0 1 9-15,0 4-6 16,7 6 13-16,-7 12 8 0,0 22-29 16,0-22 11-16,0 22 9 0,0 0-31 15,0 0-101-15,0 0-105 16,0 0-148-16,-7-30-17 15,7 30 24-15,0 0-15 0</inkml:trace>
  <inkml:trace contextRef="#ctx0" brushRef="#br0" timeOffset="1519">558 455 896 0,'0'0'162'0,"0"0"3"16,0 0 4-16,0 0-109 0,0 0 14 15,0 0-13-15,33-11 224 0,0 14-101 16,-33-3-88-16,39 37 15 15,-6-3-28-15,-6-1-23 0,-8 0-6 16,1 0-24-16,0 1-1 0,-14-5 21 16,-6-29-22-16,0 45 4 15,-13-12-11-15,0 0-21 16,13-33 13-16,-53 37-10 0,7-7-61 0,-6-8-77 16,-1-4-93-16,-6-7-82 15,7-7-129-15,6-8-24 16,6-3 20-16</inkml:trace>
  <inkml:trace contextRef="#ctx0" brushRef="#br0" timeOffset="1763">460 625 1074 0,'0'0'200'15,"0"0"7"-15,0 0-17 16,0 0-32-16,0 0-65 0,0 0 198 16,0 0-100-16,0 0-39 0,0 0-40 15,0 33-13-15,-13 0-22 16,-1-3-43-16,-12 3-9 0,-7 4-3 16,-19 0-37-16,-7 4-210 0,-20-1-224 15,-13 5-158-15,0-12-64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08.3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868 178 1393 0,'0'0'228'16,"0"0"-101"-16,-14-37 12 15,14 37-40-15,0 0 16 0,-26-26-53 16,26 26-22-16,0 0-40 15,0 0 21-15,-39 0-46 16,39 0 49-16,-53 34-31 16,20 2 13-16,0 9-3 0,7 3-16 15,6 4 30-15,7-1-8 16,13 1-9-16,0 0 30 0,13-4-18 16,7 3 0-16,-20-51 3 15,66 52-9-15,0-15 30 0,6-18-36 16,7-8 18-16,6-15-10 15,-6-11-4-15,-7-3 1 0,-6-12 20 16,-13-10-46-16,-14-12 32 16,-13-11-30-16,-19-11 19 15,-7-3-12-15,-13 3 19 16,-7 7-16-16,-6 8 12 0,-14 11-6 16,-12 15-18-16,-1 7 21 15,-6 11 8-15,-7 8-5 0,7 7-22 16,7 7 19-16,-1 8 8 15,0 7 5-15,14 4-20 0,39-26-14 16,-53 44 30-16,14-3-9 16,13 0-31-16,26-41-129 0,-27 59-177 15,8-15-160-15,19-44-78 16</inkml:trace>
  <inkml:trace contextRef="#ctx0" brushRef="#br0" timeOffset="344">1183 1009 1835 0,'0'0'251'16,"0"0"27"-16,0 0-77 0,0 0-88 15,0 0-45-15,0 0-33 16,33 41 13-16,-20-4 19 16,7 4-28-16,6 7-26 0,7 7 11 15,6 12-15-15,7 3 22 16,0 7-10-16,13 5-15 0,1-1 1 16,-1 0-2-16,0-11 9 15,0-3-9-15,-6-8-5 0,-7-15-15 16,-46-44-95-16,46 48-55 15,-46-48-105-15,0 0-87 0,46 41-50 16,-46-41-57-16,39 33-91 16</inkml:trace>
  <inkml:trace contextRef="#ctx0" brushRef="#br0" timeOffset="739">743 1091 598 0,'0'0'139'16,"0"0"76"-16,0 0-25 0,0 0-20 15,0 0 108-15,0 0-37 16,0 0-40-16,-46 11-77 0,46-11 5 16,-53 48-23-16,14 0 18 15,-7 0-14-15,0 11-28 0,-7 7-27 16,1 5-23-16,-1 6-3 15,-6 1-8-15,0-1-10 16,0-6-11-16,6-5-14 16,7-11-161-16,7-10-174 0,39-45-236 15,-40 48-43-15</inkml:trace>
  <inkml:trace contextRef="#ctx0" brushRef="#br0" timeOffset="1128">1459 1963 1158 0,'0'0'236'15,"-39"-41"2"-15,39 41-39 0,0 0-39 16,0 0-77-16,0 0-37 16,0 0-13-16,0 0 27 0,0 0 30 15,0 0 6 1,6 52-15-16,14 7-18 0,13 0-13 0,0 0 1 16,-1 0 1-1,8 4-25-15,-7-4-22 0,6 0-16 16,1-7 11-16,-8-4 3 15,-32-48 12-15,40 59-12 0,-40-59-11 16,39 52-14-16,-39-52-64 16,0 0-46-16,0 0-33 0,0 0-95 15,0 0-96-15,53 48-79 16,-53-48-105-16</inkml:trace>
  <inkml:trace contextRef="#ctx0" brushRef="#br0" timeOffset="1408">894 2332 1539 0,'0'0'42'16,"0"0"55"-16,0 0 18 15,0 0-77-15,0 0 121 0,0 0 118 16,-46 30-36-16,6 14-63 16,-6 19-64-16,-6 11-30 15,-7 7-33-15,0 8-11 16,-20 3-26-16,0-3-6 0,-13 3-35 16,0-3-186-16,0-1-258 15,6-6-363-15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11.0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1025 233 429 0,'-6'-30'67'0,"6"30"28"16,-13-29 34-16,13 29 18 0,0 0-26 15,-40-30-31-15,14 23-47 16,26 7 24-16,-53 11-19 0,14 11 16 16,-7 11 31-16,6 8-16 15,1 11-30-15,13 7-10 16,6-4-30-16,13 1 11 15,14-8 11-15,19 0-20 0,14-11-23 16,12-4 8-16,14-11 23 16,13-11-4-16,0-11-20 0,6-7 5 15,-6-16-17-15,-7-10 8 16,-6-7-32-16,-13-16 19 0,-14-7-32 16,-19-11 37-16,-20-3 13 15,-13-4-12-15,-14 7 52 0,-19 11 18 16,-6 19-12-16,-14 18-20 15,-13 22-53-15,-6 19 48 16,-1 18-23-16,7 8 39 0,1 7-37 16,12 3 4-16,13-3-74 15,20-3-125-15,14-5 5 16,19-40-125-16</inkml:trace>
  <inkml:trace contextRef="#ctx0" brushRef="#br0" timeOffset="297">1130 765 1270 0,'0'0'6'16,"0"37"85"-16,0-37 59 0,0 51-9 15,7 1-13-15,0 4-13 16,12 6-43-16,1 12-11 16,19 4-32-16,1 3 6 0,12 4-35 15,-6 0 20-15,14-4-14 16,-8-7-16-16,1-7 6 0,-7-12 4 16,-7-10 0-16,-39-45-192 15,40 44-92-15,-40-44-62 16,0 0-46-16</inkml:trace>
  <inkml:trace contextRef="#ctx0" brushRef="#br0" timeOffset="604">868 998 1441 0,'0'0'97'0,"0"0"2"15,0 0-20-15,0 0-5 0,0 0-7 16,0 0 59-16,0 0 89 16,-27 25-47-16,8 27-45 0,-8 18-24 15,-6 12-16-15,-13 10-7 16,-13 0-33-16,-13 1-12 0,0-5-28 15,-14-3 14-15,1-3-25 16,6-12 16-16,0-7-142 0,13-12-166 16,14-10-262-16,12-8-172 15</inkml:trace>
  <inkml:trace contextRef="#ctx0" brushRef="#br0" timeOffset="884">1065 2002 2092 0,'0'0'38'15,"0"0"-35"-15,33-11 7 16,-33 11 20-16,39 19 35 0,-39-19-33 15,59 63-9-15,-13-4 1 16,7 4-38-16,-7 7 34 0,0 4-23 16,0 0 3-16,-7-1 5 15,7-2-13-15,-13-9 8 0,0-2-235 16,-7-16-172-16,-26-44-137 16</inkml:trace>
  <inkml:trace contextRef="#ctx0" brushRef="#br0" timeOffset="1179">841 2379 1742 0,'0'0'148'15,"0"0"-8"-15,-39-33-26 0,39 33-84 16,0 0 10-16,0 0-35 16,0 0 135-16,-40 19-6 0,14 21-71 15,-7 12-12-15,-6 7-28 16,-7 15 19-16,-13 0-28 16,-20 7 8-16,0 4-22 0,-6-4 4 15,-1-3-16-15,7-8-165 16,0-3-233-16,7-16-382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13.5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2379 122 1879 0,'0'0'80'0,"-6"-34"-30"15,6 34-25-15,0 0-19 16,0 0-63-16,0 0-347 0,0 0-146 15</inkml:trace>
  <inkml:trace contextRef="#ctx0" brushRef="#br0" timeOffset="-188">2596 842 848 0,'0'0'48'16,"0"0"58"-16,0 0-5 0,0 0 17 15,13 33-14-15,-19 1-27 16,-8-1-2-16,-5 4-7 16,-8-4-52-16,-5-3-8 15,-1-5 7-15,0 1-27 0,0-4 24 16,33-22-12-16,-39 19 43 16,39-19-53-16,-33-4 12 0,33 4 2 15,-20-29-24-15,13-8 41 16,14-8-21-16,0-3-12 0,-1 8-20 15,-6 40 32-15,0 0-19 16,0 0 23-16,0 0-14 0,0 0-4 16,0 0 25-16,-33 37 0 15,-6 0 2-15,-1 0-19 0,1-1 17 16,6-2-26 0,0-8 34-16,33-26 5 0,-39 18 64 15,39-18-14-15,0 0 14 16,-33-15-45-16,13-14 14 0,20-12-17 15,0-11-7-15,7-18-33 16,-1-11 7-16,8 0-7 0,-1-1 0 16,-7 16 25-16,1 14-31 15,-7 11-94-15,0 41-413 0,0 0-166 16</inkml:trace>
  <inkml:trace contextRef="#ctx0" brushRef="#br0" timeOffset="212">2037 1777 1515 0,'0'0'53'16,"20"40"107"-16,20-21-43 0,12-15-43 15,14-12-6-15,6-7-46 16,-6-7-74-16,-7 4-146 16,-13-8-179-16,-13 4-243 0</inkml:trace>
  <inkml:trace contextRef="#ctx0" brushRef="#br0" timeOffset="461">1433 1333 1950 0,'0'0'83'0,"0"0"28"16,0 0-8-16,0 0 22 0,0 0 27 16,-20 34-42-16,0 10-47 15,1 8-36-15,-8 3 3 0,-5 1-17 16,-8 3-31-16,1-11-211 16,-1 0-210-16,1-11-220 0</inkml:trace>
  <inkml:trace contextRef="#ctx0" brushRef="#br0" timeOffset="653">1558 535 2436 0,'0'0'152'16,"0"0"-33"-16,33-22-57 15,-33 22-27-15,0 0-85 0,0 0-216 16,0 0-321-16,0 0-94 16</inkml:trace>
  <inkml:trace contextRef="#ctx0" brushRef="#br0" timeOffset="1320">1131 1030 1346 0,'-14'37'30'15,"14"-37"-7"-15,0 0-23 0,0 0-5 16,0 0 30-16,46 37-34 16,-46-37 20-16,33 15-30 15,-33-15 9-15,0 0-59 0,0 0 0 16,46-15-24-16,-46 15-1 15,20-55 9-15,0-1 29 16,-14 8 19-16,1 12 84 0,-7 36 5 16,0 0 13-16,0 0 17 15,0 0 36-15,-53 18-33 0,-6 15-7 16,7 12-35-16,-1-1-20 16,0 0-36-16,1 4 47 0,-7-7-17 15,6-8-3-15,7-7-39 16,7-11 28-16,39-15 7 0,-46 4-46 15,46-4-52-15,-40-26 11 16,14-11 13-16,13-15 32 16,13-3 17-16,0 7-12 0,0 48 30 15,0-49-3-15,0 49 7 16,0 0 0-16,0 0 38 0,0 0 78 16,0 0-13-16,6 41-39 15,-6 3-66-15,-6 4 48 0,-1 1-28 16,1-1-14-16,-1-8 13 15,7-40-24-15,-20 48 42 0,20-48-26 16,-26 37-7-16,26-37-5 16,-46 22 3-16,46-22-7 15,-46-14 7-15,20-20-15 0,-7-21-64 16,13-8 24-16,14-3-14 16,6-1 16-16,6 15 46 0,-6 52 0 15,20-44-4-15,-20 44 75 16,0 0 55-16,0 0 51 0,0 0-18 15,33 48-30-15,-33 4-34 16,-13 7-11-16,-14 4-27 0,-19 0-32 16,0-4-29-16,-13 0 17 15,-13-8-74-15,6-6-192 0,-6-16-217 16,6-10-140-16</inkml:trace>
  <inkml:trace contextRef="#ctx0" brushRef="#br0" timeOffset="1621">434 240 2061 0,'0'0'184'15,"20"-30"-56"-15,-20 30-64 16,0 0-19-16,0 0-25 15,33-26-20-15,-1 15-3 0,1-3-96 16,0-1-42-16,-33 15 69 0,46-19 40 16,-13 1 11-16,-33 18 10 15,20-30-7-15,-20 30 18 16,-7-37-4-16,7 37-18 0,-39-26 42 16,-1 15-2-16,7 8-24 15,1 10 6-15,-8 4 11 0,40-11-84 16,0 0-304-16,-20 33-84 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16.1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1074 927 483 0,'0'0'102'0,"0"0"-26"15,0 0 32-15,0 0-14 0,0 0-7 16,0 0-10-16,0 0-21 16,0 0-16-16,0 0 29 0,0 0 19 15,-59 26 3-15,-1 3 20 16,1 1-72-16,-6 3-1 15,-8 0-38-15,1 12 41 0,0-1-23 16,-1 4 5-16,1 4 12 16,20-4-22-16,12 7 25 0,7 1-2 15,20-5-52-15,7-6 43 16,19-5-24-16,-13-40 5 0,33 45-3 16,6-19-26-16,0-19 53 15,-6 0-51-15,-33-7 24 16,40-11 31-16,-40 11-54 0,0 0 25 15,0 0-46-15,-27-48 71 16,-19 19-29-16,-6 3 94 16,-1 4-4-16,-6 3 23 0,0 1 2 15,6 3-37-15,7-7 11 16,0 0-32-16,14-4-13 0,12-4-27 16,0-3-2-16,14-8-35 15,6 1 33-15,0-1-22 0,6-7-1 16,1-7 4-16,6-1-16 15,0-3-90-15,0 0-143 0,-6 7-189 16,-7-3-57-16,6 7-36 16</inkml:trace>
  <inkml:trace contextRef="#ctx0" brushRef="#br0" timeOffset="217">535 277 930 0,'26'-48'119'0,"0"3"86"0,7-3 44 16,7 8-44-16,-1 6-62 15,1 1-40-15,-1 15-48 0,-6 7-17 16,-7 14 30-16,-26-3-3 16,20 41-33-16,-20 11 7 15,-13 7-39-15,-20 7 18 0,-13 4-332 16,-13 1-213-16,0 6-87 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20.1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7432 1118 870 0,'0'0'237'0,"0"0"-6"16,0 0-47-16,0 0-26 15,0 0-26-15,0 0-48 16,0 0-59-16,-13-41 5 0,13 41-2 16,-26-37-41-16,-7 8 53 15,0 3-30-15,0 3 3 0,0 1-13 16,-13-4 25-16,7 1-30 16,-7-1 33-16,0 4-1 0,0-4-6 15,-7 0-9-15,7 0-20 16,0 4 18-16,0 0-3 15,0-4 0-15,0 0 3 16,1 0-2-16,-1 0 7 0,0 0 29 16,0 0-1-16,6 1 12 15,-6-5-24-15,7 8-26 0,-1-4 13 16,1 4 1-16,6 3 3 16,-13 1-14-16,7-1-15 0,39 19 3 15,-53-29 15-15,14 3-2 16,-7 8-9-16,0-1 0 0,6-3-7 15,7 0-7-15,-13 7 14 16,7 0 11-16,-7 0 8 16,0 1-19-16,0 3-8 0,6 3 18 15,1-7-23-15,0 4-2 16,6 4 15-16,-20-4 0 0,7 0-6 16,-6 3 1-16,-1-3 1 15,-6 4 9-15,-7-1-11 0,7 1 20 16,-7 0-14-16,7-1 10 15,-7 5-5-15,1-1 2 0,6 0-10 16,-1 1-16-16,-5-1 21 16,-1 0 7-16,7 0-14 0,0-3-5 15,-7 0 6-15,0 7 12 16,7-4-1-16,-13 4-4 16,6-4-13-16,7 1 13 0,-7 3 1 15,7 0-1-15,0 0 4 16,0-4-25-16,6 4 18 0,1-4 11 15,-1 4-19-15,1 0 14 16,-1 0-6-16,7 4 3 0,-13 0 1 16,0-4-4-16,-7 3-18 15,0 5 25-15,7-5-7 0,0 1-13 16,0 0 6-16,6 3 23 16,1 4-5-16,-1-3-11 0,7-1-33 15,-6 0 46 1,6 4 1-16,0-3-11 0,0 3-11 15,0 0 14-15,-7 4-11 16,-6 0 16-16,0 3-21 0,-7-3 7 16,0 0 10-16,1-4-23 0,-1 7 27 15,7-3-23-15,0 0 9 16,6 0 20-16,7-4-36 0,0 7 30 16,0-3-19-16,7 3 8 15,-1 4 6-15,1-3-6 0,-1 3 13 16,1-7-13-16,-1 3-5 15,8 1 8-15,32-19-6 16,-53 26 12-16,7-8-20 16,7 4 19-16,39-22-4 0,-46 26-9 15,46-26 10-15,-46 26-5 16,6-4 2-16,1-3 9 0,39-19-22 16,-53 26 18-16,7-4-17 15,-6 0 24-15,12-4-23 0,-6 1 12 16,13-1-17-16,33-18 14 15,-52 26-7-15,6-4 7 0,46-22 7 16,-46 26-1-16,6-11-11 16,40-15-4-16,-46 26 21 0,46-26-12 15,-52 26 7-15,12-4-17 16,40-22 17-16,-52 26 0 16,12-4-13-16,40-22 2 0,-52 29-7 15,12-3 16-15,40-26 1 16,-46 30-6-16,46-30 0 0,-39 33-13 15,39-33 26-15,-46 26-13 16,46-26-5-16,-53 33 16 0,53-33-20 16,-46 37 20-16,7-11-22 15,39-26 3-15,-53 30 25 0,53-30-25 16,-46 33 10-16,7-4 6 16,39-29-30-16,-40 30 45 15,40-30-36-15,-46 22 8 0,46-22 19 16,-39 22-28-16,39-22 27 15,-46 19-16-15,46-19-10 0,-46 22 27 16,46-22-23-16,-39 18 1 16,39-18 32-16,0 0-36 0,0 0 12 15,-40 19-5-15,40-19 10 16,0 0 8-16,0 0-21 0,0 0 8 16,0 0 8-16,0 0-13 15,0 0 20-15,0 0-27 0,0 0 25 16,0 0-9-16,0 0-14 15,0 0 16-15,33-52-10 0,-7 12 4 16,1-1-3-16,-27 41-10 16,39-48 26-16,-6 15-21 15,-33 33 20-15,26-48-19 0,0 14-14 16,-26 34-20-16,27-48-10 16,-8 11 31-16,-19 37-9 0,27-40 7 15,-27 40 22-15,26-41-29 16,-26 41 46-16,0 0-28 0,33-37 21 15,-33 37-10-15,0 0-9 16,0 0 15-16,0 0-6 0,0 0 0 16,0 0-9-16,0 0 11 15,0 0-12-15,0 0 25 0,39-33-26 16,-39 33 14-16,0 0-22 16,0 0 22-16,0 0-6 15,0 0 9-15,0 0 4 0,0 0-15 16,0 0 5-16,-6 44-3 15,-7-3 26-15,13-41-36 0,-27 52 36 16,8-8-11-16,-8-3-12 16,27-41 27-16,-46 48-32 0,46-48 24 15,-65 55-31-15,19-11 25 16,6-10-13-16,40-34-5 0,-33 29 5 16,33-29 9-16,0 0-15 15,0 0 17-15,0 0-22 0,0 0 25 16,0 0-9-16,0 0-2 15,0 0 16-15,0 0-3 16,0 37-5-16,0-37 7 0,53 26-7 16,-1-11 30-16,8-4 9 15,5-4-6-15,8 1 29 0,-8-1-36 16,1-3-4-16,0 3-13 16,-14-3-18-16,-6 3 22 0,-6-7-28 15,-40 0 19-15,39 0-12 16,-39 0-27-16,0 0-171 0,0 0-248 15,40-7-290-15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21.2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1860 1049 465 0,'0'0'105'0,"0"0"-9"15,0 0 9-15,0 0-34 16,0 0-26-16,0 0-9 16,33-22-36-16,-33 22 18 0,0 0-18 15,0 0 42-15,0 0 0 16,0 0 21-16,0 0-20 0,-40 45 3 16,-6-5 11-16,0-3-76 15,-6 4 67-15,-1-4-29 0,1 3 14 16,6 1 9-16,46-41 30 15,-53 55-24-15,53-55 33 0,-39 56-54 16,39-56 14-16,-7 48 4 16,7-48-45-16,0 0-5 0,0 0-2 15,46 33 1-15,-46-33 11 16,53 7 1-16,-53-7-2 16,59-11-7-16,-59 11-1 0,46-25 0 15,-46 25 0-15,39-26 4 16,-39 26-8-16,0 0-6 15,0 0 16-15,0 0 13 0,0 0 4 16,0 0-19-16,0 0 0 16,-52 11-5-16,-1 0 21 0,7-4-16 15,-6 8-15-15,-1-8 7 16,-6 8-6-16,0 7-3 0,0 1 28 16,6-5 11-16,0-3-3 15,7-8-6-15,46-7-33 16,-52 8 16-16,52-8 30 0,0 0-19 15,0 0 10-15,-40-26-20 16,40 26-37-16,-13-45-43 0,20-3 10 16,6 4 42-16,-6 3-10 15,-7 41 53-15,13-40 8 0,-13 40-17 16,0 0-29-16,6-34-2 16,-6 34 35-16,0 0-7 0,0 0 9 15,0 0-1-15,0 0 8 16,0 0 10-16,0 0 41 15,0 0-1-15,0 0 36 0,0 0-9 16,7 34 9-16,-7-34 24 0,-13 40-15 16,0-3-13-16,13-37-33 15,-40 52-14-15,1-15-34 16,-1 0 27-16,-12-8-5 0,-1 5-6 16,-6-8-3-16,-7-8-15 15,1 1-15-15,-1-5-7 0,0-3 7 16,0-3 0-16,-6-8 6 15,6-4 0-15,1-7 1 16,-1 0-7-16,13-8 0 0,1 1-9 16,52 18-150-16,-53-26-187 15,53 26-233-15,0 0-23 0</inkml:trace>
  <inkml:trace contextRef="#ctx0" brushRef="#br0" timeOffset="391">2885 63 710 0,'0'0'109'0,"0"0"-10"0,0 0-17 16,0 0-21-16,0 0-14 16,0 0 99-16,0 0 72 0,-6 41-57 15,-14-4-71-15,-13 11 22 16,-13 7 4-16,-20 11-42 0,-6 5-14 15,-13 6-14-15,-14 1-27 16,-6-1 9-16,-7-6-13 16,0-5-2-16,7-7-13 15,-6-3-4-15,5-5 1 0,14-10-202 16,7-8-166-16,13-7-167 16</inkml:trace>
  <inkml:trace contextRef="#ctx0" brushRef="#br0" timeOffset="731">2123 0 649 0,'0'0'75'0,"0"0"46"0,0 0 50 15,0 0 28-15,0 0 6 16,-46 52-25-16,-7 7 4 0,-6 7-17 16,-13 8-24-16,-7 8 16 15,-13 3-30-15,-13 0 3 16,-13 0-48-16,-7-4-46 0,6 0-15 15,1-11 1-15,6-3-10 16,14-8-14-16,12-7-118 0,14-8-214 16,6-7-348-16</inkml:trace>
  <inkml:trace contextRef="#ctx0" brushRef="#br0" timeOffset="3247">1433 1478 296 0,'-20'33'58'0,"20"-33"36"16,0 0 24-16,0 0-31 16,7 37-39-16,-7-37-1 0,0 0-10 15,39 30-11-15,1-23 10 16,-8-3-8-16,-32-4-9 16,46-11 16-16,-46 11 26 15,40-15-11-15,-40 15-17 0,0 0-13 16,0 0 4-16,20-37-17 15,-20 37-11-15,0 0 12 0,-14-37-33 16,14 37 17-16,0 0 11 16,0 0 9-16,-39-37-9 0,39 37-11 15,0 0-5-15,-39-11 27 16,39 11-17-16,-40 18-7 0,40-18 16 16,-33 45 1-1,33-45 6-15,-19 48 48 0,19-48-3 16,0 48-6-16,0-48-17 15,6 40 7-15,-6-40-8 0,0 0-27 16,40 23-7-16,-1-20 20 16,-6-14-20-16,-33 11-9 0,46-29 23 15,-46 29-19-15,39-45-19 16,-26 5 16-16,-6 3 8 16,-14 0-14-16,7 37 30 0,-32-44-33 15,32 44 33-15,-46-30-19 16,6 15 7-16,1 19-17 15,39-4 9-15,-46 26-7 0,46-26 5 16,-46 37 26-16,26 3 33 0,20-40-20 16,0 48 10-16,0-48-30 15,20 48 29-15,-20-48-32 16,46 41 14-16,-7-23-30 16,-39-18 11-16,46 8 2 0,-46-8 14 15,46-11-38-15,-46 11 35 16,0 0-41-16,33-41 19 0,-26 4 15 15,-7 37-30-15,-7-48 29 16,7 48-34-16,-26-40 24 0,26 40-5 16,0 0 15-16,-46-34-36 15,6 20 42-15,40 14-45 16,-46 7 65-16,46-7-63 16,-52 22 35-16,52-22-27 0,-27 41 54 15,27-41-5-15,0 40 14 16,0-40-25-16,27 37 13 0,-27-37-37 15,59 26 31-15,-13-18-40 16,-7-8 25-16,1-8-4 0,-40 8-15 16,39-26 20-16,-39 26 1 15,20-37-19-15,-20 37-4 0,0 0 3 16,-7-40-2-16,7 40 0 16,-39-22 15-16,6 10-12 15,33 12 26-15,-59 8-12 0,13-1-8 16,46-7 13-16,-40 26 1 15,40-26 10-15,0 0-35 16,-32 37 42-16,32-37-35 0,0 0 19 16,13 41-50-16,-13-41-216 15,0 0-143-15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28.6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2129 459 728 0,'0'0'112'15,"0"0"-18"-15,0 0-32 0,0 0-35 16,0 0-7-16,0 0 53 16,0 0-14-16,0 0 26 0,0 0 31 15,0 0-35-15,6 41 3 16,-6-41-48-16,7 44 20 15,-7-44-43-15,-7 45 0 0,7-45 2 16,0 0-15-16,-19 37 0 16,19-37 6-16,0 0 10 0,-40 22-31 15,40-22 12-15,0 0 19 16,0 0-38-16,-39-4-54 16,39 4 19-16,0 0-21 0,-33-41 42 15,33 41 9-15,-20-33-7 16,20 33 30-16,0 0-6 15,0 0-8-15,0 0 7 0,0 0-8 16,0 0 19-16,0 0 9 16,0 0 5-16,-39 45 22 0,39-45 3 15,0 0-32-15,-40 40 14 16,40-40-15-16,0 0-3 0,-39 30 6 16,39-30-15-16,0 0-20 15,-39 7-24-15,39-7-56 16,0 0 3-16,0 0 57 0,-40-41 14 15,40 41 9-15,0 0 10 16,0 0 6-16,0 0 1 16,0 0 71-16,0 0 1 0,0 0-35 15,0 0 15-15,-26 45-1 16,26-45-20-16,-33 44-10 16,33-44-8-16,-46 41-19 0,7-12 12 15,39-29 11-15,-53 19-15 16,14-12-3-16,39-7-62 15,-40-4-24-15,40 4 7 0,0 0 48 16,-20-48 0-16,14 8 18 0,19 3 11 16,-13 37-10-1,0 0 42-15,39-30 1 0,-39 30-30 16,40-7 38-16,-40 7 55 16,0 0-2-16,26 41-14 0,-19-1 38 15,-14-7-47-15,-19 4-13 16,26-37 1-16,-59 48-45 0,6-11 14 15,-6-7-6-15,6-15-20 16,1-1-10-16,6-10-219 0,13-4-147 16</inkml:trace>
  <inkml:trace contextRef="#ctx0" brushRef="#br0" timeOffset="296">1123 552 916 0,'0'0'90'0,"0"0"77"15,0 0 62-15,0 0 35 16,40 22-64-16,-40-22-33 15,33 37-50-15,-33-37-47 16,26 44-3-16,-19-7-10 0,-14-4-26 16,-13 1-23-16,-13-5 18 15,1 4-26-15,-14 1-4 0,0-8-130 16,0-1-211-16,0-6-157 16,0-4-22-16</inkml:trace>
  <inkml:trace contextRef="#ctx0" brushRef="#br0" timeOffset="1013">834 655 557 0,'0'0'83'0,"0"0"-3"16,0 0-33-16,0 0-8 0,33 33-10 15,-33-33-9-15,0 0-1 16,0 0 1-16,0 0 18 0,40 19-26 16,-40-19 7-16,0 0-19 15,0 0-7-15,19-44-1 16,1-1-32-16,-13 1 16 16,-7 7 12-16,0 37 18 0,0-37 14 15,0 37-10-15,0 0 22 16,0 0 61-16,0 0-7 0,-46 26-12 15,6 3-2-15,1 8-3 16,-1-3-20-16,40-34-34 0,-46 48-2 16,0-11-11-16,46-37 2 15,-52 37-7-15,52-37 3 0,-46 25 0 16,46-25-79-16,-40 4-12 16,40-4-8-16,0 0 40 0,-33-41 1 15,27 4 17 1,6 37 18-16,-7-44 17 0,7 44 12 15,0 0-15-15,0 0 9 16,0 0 25-16,0 0 21 0,0 0 25 16,0 0-19-16,0 0 4 15,0 37-7-15,-6 4-29 0,6-41-6 16,-7 44 1-16,7-44-8 16,-13 37 27-16,13-37-37 0,0 0 9 15,0 0 1-15,0 0 13 16,0 0-2-16,0 0-18 0,0 0-48 15,-46-11-48 1,46 11 5-16,-33-55-1 0,13 3 29 16,14 7 8-16,6 45 47 15,6-44 8-15,-6 44-4 0,0 0-16 16,0 0 69-16,0 0 47 16,0 0 30-16,0 0-50 0,0 0 45 15,0 0-2-15,-39 52-40 16,13-12 4-16,26-40 4 0,-40 52-55 15,1-15 2-15,-1-7-24 16,1-1-10-16,0-7-14 0,-7-7-179 16,6 0-185-16,1-11-135 15</inkml:trace>
  <inkml:trace contextRef="#ctx0" brushRef="#br0" timeOffset="1349">387 134 1506 0,'0'0'218'0,"0"0"25"0,0 0-42 15,0 0-56-15,0 0-67 16,0 0-56-16,0 0 5 0,0 0-37 15,0 0 22 1,0 0 10-16,33-40-44 0,-33 40 25 16,0 0 15-16,0 0-11 15,33-48-17-15,-33 48 13 0,0 0-18 16,13-45 10-16,-13 45 12 16,0 0-28-16,0 0 31 0,0 0-10 15,-46-3-6-15,46 3 6 16,0 0-49-16,-46 25-226 0,46-25-206 15,0 0-225-15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46.2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506 328 1272 0,'0'0'268'0,"0"0"-42"0,0 0-55 16,-7 30-74-16,-19-4-30 15,-7 4-42-15,0-4-25 16,0 0 19-16,-6 4-17 16,6-4-12-16,7-3 2 0,-1-5 17 15,27-18-15-15,0 0-126 16,0 0-82-16,0 0-37 0,0 0-41 15,-32 0 114-15,32 0 31 16,0-44 23-16,6-9-8 0,7-2 41 16,7-13 37-16,0 1 61 15,-1 4 50-15,-5 3 106 16,-8 12 8-16,1 3 67 0,-1 15 57 16,-6 30 32-16,0 0-78 15,0-30-60-15,0 30-52 16,0 0-50-16,0 0-7 0,0 0 0 15,-33 26-19-15,1 8-25 16,5 7-25-16,-6 3-4 0,1 9 0 16,-1-5-13-16,0 1 0 15,7-5 6-15,-7-3-144 0,6-7-180 16,27-34-285-16,-19 34-40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33.9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2431 251 708 0,'0'0'58'16,"13"38"53"-16,-13-38-19 0,0 0-17 15,13 37 6-15,-13-37-20 16,0 0 13-16,0 45 3 0,0-45-34 16,0 0-28-16,-20 44-23 15,20-44 29-15,0 0-5 0,-59 37 17 16,26-15-36 0,33-22-15-16,-46 11 35 0,46-11-26 15,-39-3 28-15,39 3 72 16,0 0-40-16,-46-34-15 0,46 34-20 15,-26-44 11-15,13 3-33 16,6 4 6-16,14 4 10 0,-7-9 9 16,13 6-50-16,0-1 65 15,-13 37-44-15,13-41 6 0,-13 41 4 16,13-37-6-16,-13 37-8 16,0 0-46-16,0 0-85 0,0 0-112 15,0 0 20 1,0 0-32-16,0 0-9 0</inkml:trace>
  <inkml:trace contextRef="#ctx0" brushRef="#br0" timeOffset="246">2207 615 609 0,'0'0'135'0,"0"0"-24"16,0 0 70-16,0 0-30 15,0 0-38-15,0 0-74 0,60 40-10 16,-21-21 10-16,-39-19-6 16,0 0-44-16,0 0 22 0,59 7 8 15,-59-7-195-15,0 0-182 16,0 0-32-16</inkml:trace>
  <inkml:trace contextRef="#ctx0" brushRef="#br0" timeOffset="513">1754 404 845 0,'0'0'64'16,"0"0"64"-16,0 0 0 15,0 0 34-15,0 0-24 0,0 0-24 16,26 52-68-16,-26-52 12 16,0 55-17-16,0-55-36 0,-6 52-5 15,6-52 15-15,-33 44-105 16,33-44-155-16,-53 30-99 0,14-12-49 15</inkml:trace>
  <inkml:trace contextRef="#ctx0" brushRef="#br0" timeOffset="881">1471 389 563 0,'0'0'116'16,"0"0"0"-16,0 0-58 0,0 0-17 16,-13 41-20-1,13-41 13-15,-13 48-43 0,13-48 2 16,0 0 7-16,-13 48 5 16,13-48 2-16,0 0-7 0,0 0 0 15,0 0 17-15,0 0-11 16,0 0-6-16,0 0 4 0,0 0-4 15,-46 18 3-15,46-18-22 16,0 0 32-16,-53 0-9 0,53 0 3 16,-52 11 70-16,52-11 12 15,-46 34 1-15,46-34 8 0,-60 55-65 16,20-7-3 0,1 0-30-16,39-48-16 0,-46 57 42 15,46-57-31-15,-46 48-126 16,46-48-91-16,0 0-74 0,-46 29-38 15</inkml:trace>
  <inkml:trace contextRef="#ctx0" brushRef="#br0" timeOffset="1244">1701 33 645 0,'0'0'11'0,"0"0"58"0,0 0 8 16,0 0-52-16,7-33-12 15,-7 33 17-15,0 0 42 0,0 0-24 16,-20 37 9-16,1 0-4 16,19-37 5-16,-33 52-29 0,0-12-7 15,33-40-22-15,-40 45 6 16,40-45-6-16,-39 33 10 0,39-33-10 15,0 0-16-15,-39 16-43 16,39-16-7-16,0 0 38 16,0 0 3-16,-20-42 4 15,0 5 33-15,20 37-20 0,-6-33 20 16,6 33-12-16,0 0-5 16,0 0 1-16,-40-15-1 0,1 19 13 15,-1 11-72-15,40-15-121 16,-46 33-132-16</inkml:trace>
  <inkml:trace contextRef="#ctx0" brushRef="#br0" timeOffset="1441">1194 1015 1491 0,'0'0'63'0,"0"0"-40"0,54 7-20 16,-15-14-8-16,-39 7-183 15,66-34-98-15,-20 1-165 0</inkml:trace>
  <inkml:trace contextRef="#ctx0" brushRef="#br0" timeOffset="1837">905 426 1129 0,'0'0'27'15,"0"0"58"-15,0 0-9 16,0 0 28-16,-33 48-43 0,33-48-34 15,-26 48-22-15,26-48 13 16,0 0-18-16,-39 56-6 16,39-56 41-16,0 0-55 0,-59 33 23 15,59-33-29-15,-46 0-86 16,46 0 23-16,0 0 12 16,-27-52 43-16,27 52 8 0,-13-48 26 15,13 48 12-15,0 0 9 16,0 0 130-16,0 0 4 0,0 0 24 15,0 0-32-15,0 0-40 16,-26 55-19-16,6-6-32 0,-6-5-22 16,26-44-15-16,-40 59-19 15,40-59 8-15,-52 53-82 16,52-53-180-16,-46 29-210 0,46-29-58 16</inkml:trace>
  <inkml:trace contextRef="#ctx0" brushRef="#br0" timeOffset="2030">859 56 1575 0,'0'0'195'0,"0"0"31"15,0 0-118-15,0 0-33 16,0 0-49-16,0 0-41 15,0 0-68-15,0 0-242 0,0 0-142 16,0 0-100-16</inkml:trace>
  <inkml:trace contextRef="#ctx0" brushRef="#br0" timeOffset="2333">182 260 289 0,'0'0'30'0,"0"0"9"16,0 0-7-16,0 0-20 0,0 0-7 16,0 0-5-16,0 0-11 15,0 0-13-15,0 0 9 0,0 0-29 16,0 0-20-16,0 0 6 16</inkml:trace>
  <inkml:trace contextRef="#ctx0" brushRef="#br0" timeOffset="3303">58 349 573 0,'0'0'68'0,"0"0"-27"0,0 0-19 15,0 0 6-15,0 0 73 16,0 0-14-16,0 0-26 0,26 36-4 16,-26-36 22-16,39 45-17 15,-12-5 1-15,-27-40-21 0,0 0-9 16,32 52 6-16,-32-52-16 15,0 0-23-15,40 44 6 16,-40-44-14-16,0 0 18 16,0 0 74-16,0 0-9 0,0 0-9 15,0 0-30-15,0 0-24 16,0 0 5-16,-40 26-10 0,1-18 10 16,39-8-32-16,-53-8 39 15,53 8-15-15,-46-11 74 0,46 11 2 16,-32-15 73-16,32 15-34 15,0 0-27-15,0 0-72 16,-14-33 1-16,21 4-47 0,-7 29-154 16,33-48-146-16,6 3-155 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49.22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649 14 769 0,'0'0'95'15,"0"0"-8"-15,0 0-18 16,-13-25 0-16,13 25-61 0,0 0 5 16,0 0-34-16,0 0 21 15,0 0-3-15,0 0-4 0,-39 14 7 16,39-14 6-16,-40 37 0 16,40-37 3-16,-33 52-21 15,1-11 12-15,18-8-8 16,14-33 12-16,-6 53 13 0,6-9-17 15,0-44 22-15,20 48-18 16,-20-48 27-16,26 41-16 0,-26-41-15 16,39 29 13-16,-39-29-8 15,46 8-8-15,-46-8 17 16,0 0 15-16,46-19 6 0,-46 19-42 16,27-44-61-16,-34 3-24 15,-19-7 5-15,-7 4 34 0,-20 2 32 16,1 9 4-16,-6 11 17 15,-8 7-14-15,7 11 14 16,0 8-11-16,0 14 30 16,6 8-4-16,14 11 66 0,6 5-20 15,6 6 6-15,21 0 16 16,6 0 13-16,13 7 13 0,20-7-44 16,6-11-55-16,14-3 31 15,6-9-26-15,13-2-9 0,0-15 14 16,-6-1 7-16,-1-7-15 15,-13-7-10-15,-12-13 7 16,-40 20-48-16,33-44-52 16,-20-8 11-16,-20-3-35 0,-12-4 43 15,-8 3 26-15,-6 12 20 16,1 7-3-16,32 37 36 0,-40-30-15 16,40 30-16-16,-45 3 29 15,45-3-5-15,-39 46 8 16,6 5 2-16,13 5-4 0,14-1-19 15,12-7 19-15,7 0 13 16,0-3 5-16,14-4-22 0,-27-41 6 16,46 41 14-16,-8-19 1 15,2-11 1-15,-8-15-24 0,-32 4-16 16,53-22 36 0,-14-7-32-16,-39 29 3 0,33-75 29 15,-13 8-29-15,-7 5-18 16,-13-1 45-16,0 7 5 0,-6 16-36 15,6 40-34-15,0 0 30 16,0 0 1-16,-60-8 16 0,8 27 6 16,6 18 17-16,6 18 13 15,1 8 24-15,14 3-37 16,5-3-10-16,13-3 8 0,7-8-4 16,14-8 43-16,5-7-40 15,20-11 23-15,7-11-30 16,13-11-1-16,-7-8 13 0,8-11 0 15,-1-14-87-15,-7-16 30 16,-6-6-47-16,-13-13-8 16,-13-6-46-16,-14-4 42 0,-12 0 25 15,-14 7 55-15,-19 12-4 16,-20 17 2-16,-7 16 17 0,-20 18 5 16,1 15-12-16,0 23 13 15,7 11 0-15,5 18 18 0,14-1 62 16,13-6-34-16,20-1 31 15,13-3-26-15,20-11 14 16,12 0-19-16,27-11-16 16,13-12-43-16,14-10-1 0,11-12 24 15,1-11-26-15,-6-11-29 16,-6-7-1-16,-14-16-34 0,-20-3-53 16,-13-3-42-16,-19-8 26 15,-27-11 47-15,-19 4 25 16,-20-1 51-16,-20 12 0 0,-7 18 9 15,-12 19 10-15,0 18 53 16,6 15-5-16,7 22 65 0,19 12 8 16,14 3-38-16,19 12 45 15,20-8-64-15,6 3 3 16,20-3-17-16,14-4-11 0,19-8-2 16,6-10-9-16,20-8-16 0,1-11-5 15,12-7-2 1,-13-8-8-16,-7-10 0 0,-12-5-12 15,-53 19-39-15,52-55-2 16,-26-1-21-16,-19-7-33 0,-14-3 57 16,-12-9 20-16,-14 12 12 15,0 8 56-15,0 14-33 0,33 41-17 16,-59-11 4-16,7 22-15 16,0 19 38-16,6 10-6 0,6 16-2 15,8 4 39-15,5 3-32 16,21-1 15-16,-1 1-16 0,20-11 1 15,7-4-1 1,13-7 2-16,13-7-2 0,0-12 6 16,13-7-16-16,6-15-12 15,-6-8-4-15,-7-14 17 0,1-12-46 16,-14-14-29-16,-12-7 5 16,-14-12-14-16,-13 1 24 0,-26-8 10 15,-14 3 48-15,-19 11 18 16,0 12-23-16,-20 23 33 0,-5 21-17 15,-2 19-3-15,7 22 46 16,7 7 23-16,13 11 2 0,6 9 0 16,27 3-8-1,0-5-6-15,26-2 21 0,6-12-13 16,14-4-23-16,13-11-27 16,20-2-9-16,6-13 14 0,6-10-16 15,1-8-11-15,0-12-20 16,-1-10-43-16,-13-8-14 0,-13-15-21 15,-12-6-1-15,-21-12-22 16,-6 4 6-16,-26 7 99 0,0 8-31 16,-19 18 35-16,-14 15-21 15,-1 22 10-15,1 7-141 16,7 19-141-16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56.8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11263 632 832 0,'0'0'173'0,"0"0"-39"15,0 0-11-15,0 0 12 16,0 0 27-16,0 0-56 15,0 0-36-15,0 0-10 0,0 0-36 16,19-37-22-16,-19 37-17 16,0 0 17-16,0 0 8 0,0 0-25 15,46 18 24-15,-6 12-12 16,6 3 23-16,-7 4-32 0,7-4 20 16,0 0-23-16,-7 4 15 15,1-7 0-15,-1-4 2 16,-39-26-18-16,40 33 23 0,-40-33 10 15,0 0-17-15,0 0-121 16,0 0 10-16,0 0-15 0,-73 11 18 16,8-11 39-16,-1-7 19 15,7-8 23-15,13 4 27 16,6-4 15-16,40 15-8 16,0 0-17-16,-32-33 10 0,32 33-9 15,-7-33-2-15,7 33-9 16,0 0 20-16,0 0 12 15,0 0 11-15,0 0-19 0,0 0-20 16,0 0 7-16,26-37 20 16,-26 37-30-16,0 0-10 0,0 0 46 15,0 0-21-15,-59-8 4 16,0 12 17-16,7 0-27 16,6 10 3-16,46-14 3 15,-33 23 18-15,33-23-26 0,0 0 42 16,-7 44 0-16,7-44-24 15,46 44 6-15,7-18-12 16,6-4 9-16,6-7-26 0,1-4 17 16,-26 4 6-16,-40-15-1 15,0 0-10-15,6 41 1 0,-6-41 20 16,-66 40 5-16,-6-10-13 16,-7-4-14-16,1-12-11 15,5-6 17-15,14-12-9 0,0-7-10 16,13-7 19-16,46 18-19 15,0 0 16-15,-46-63 3 16,26 4-6-16,7 3 21 16,13 8-15-16,0 0 18 0,0 4-40 15,0 3 22-15,-6 8-21 16,6 33 17-16,0 0-4 0,-40-33 31 16,-7 18-31-16,8 19-9 15,-14 10 0-15,1 12 17 16,-8 4-16-16,1 7 35 0,0 3-4 15,13-6 25-15,7 3-77 16,39-37 66-16,-33 48 10 0,33-48-45 16,-7 48 48-1,7-48-20-15,27 44-13 0,19-11-5 16,6-14-12-16,7-4-19 16,-13-8 43-16,-6 0 8 0,-40-7 10 15,0 0-49-15,0 0-5 16,-7 37-16-16,7-37 39 15,-59 48 20-15,0-11-34 0,0 4 16 16,6-8-32-16,-6 8 8 16,13 3 27-16,0 8 69 0,0 3-7 15,13 12 40-15,7 7-24 16,13 3-14-16,13 8-33 16,13 0-26-16,13-4-17 15,20-7 19-15,13-7-3 0,14-4 18 16,12-15-22-16,0-11 4 15,1-12-27-15,-7-17-176 0,-7-12-88 16,-6-11-148-16</inkml:trace>
  <inkml:trace contextRef="#ctx0" brushRef="#br0" timeOffset="197">11217 1688 1016 0,'52'4'102'0,"20"-4"18"16,7-4-65-16,0-3-25 0,-7 0-12 16,-6-5-139-16,-20-2-177 15</inkml:trace>
  <inkml:trace contextRef="#ctx0" brushRef="#br0" timeOffset="453">10309 1825 925 0,'0'-44'57'0,"19"-1"-15"0,8 1 11 16,19 0 24-16,6 7 21 16,1 11-15-16,-1 7-35 0,1 16-20 15,-14 6 83-15,-39-3-50 16,46 34-39-16,-46-34 7 16,20 48-29-16,-20-4-145 15,-6-3-237-15,-21-4-133 0</inkml:trace>
  <inkml:trace contextRef="#ctx0" brushRef="#br0" timeOffset="1292">9658 938 776 0,'-46'-26'19'0,"46"26"63"15,0 0 32-15,0 0 20 16,0 0-20-16,0 0 27 0,0 0-79 16,0 0-7-16,0 0-20 15,20 48-47-15,-20-48 27 0,0 0-15 16,52 8 0-16,-52-8 16 15,0 0-72-15,40-41 44 0,-40 41 19 16,0 0-10-16,20-44 39 16,-20 44-16-16,0 0 21 15,-33-22 7-15,-20 14-16 0,1 8 6 16,-14 15-20-16,7 4-33 16,-14-5 42-16,8 1-40 15,6 0-8-15,6-4 40 0,53-11-39 16,-46 0-117-16,46 0-39 15,0 0 54-15,-33-37 36 0,27-4-11 16,6 1 37-16,13 3 33 16,-13 37 24-16,13-41-2 0,-13 41 9 15,0 0 0-15,0 0-1 16,0 0 8-16,0 0 38 0,-46-7 15 16,0 22 39-16,46-15-7 15,-40 37-27-15,40-37 19 16,-52 44 6-16,52-44-24 0,-40 48-14 15,40-48-19-15,-46 33-27 16,7-11-23-16,6-11 20 16,33-11-80-16,-67 0-89 0,15-7 16 15,12-4-56-15,40 11 9 16,-46-33 2-16,46 33 59 0,-32-56 24 16,12 16 19-16,20 40 39 15,0-45 9-15,6 16 17 0,-6 29 19 16,0 0-12-16,33-30 14 15,-33 30 7-15,40-15 0 16,-14 8-4-16,-26 7-6 0,0 0 14 16,33 7 0-16,-33-7 18 15,0 0 23-15,0 0 22 16,26 41 26-16,-26-41 9 0,-6 41 2 16,6-41-13-16,-14 44-6 15,14-44 64-15,-32 48-6 0,32-48-28 16,-60 48-65-16,1-15-20 15,0-11 15-15,-7 1-35 0,-6-5-1 16,6-7-8-16,1-3-33 16,-8-5 36-16,8-3-19 15,6-7-196-15,6-12-103 0,14-10-115 16</inkml:trace>
  <inkml:trace contextRef="#ctx0" brushRef="#br0" timeOffset="1505">8909 48 2267 0,'26'-19'223'0,"-26"19"-11"15,0 0-63-15,0 0-69 16,27-29-51-16,-27 29-20 0,0 0-97 15,0 0-169-15,0 0-245 16,0 0-125-16,0 0-29 0</inkml:trace>
  <inkml:trace contextRef="#ctx0" brushRef="#br0" timeOffset="1721">8547 329 1723 0,'0'0'189'16,"0"0"5"-16,0 0-35 16,0 0-73-16,0 0-46 0,0 0-30 15,0 0-120-15,0 0-246 16,0 0-222-16,32-19-26 0</inkml:trace>
  <inkml:trace contextRef="#ctx0" brushRef="#br0" timeOffset="2364">7942 968 964 0,'0'0'167'0,"0"0"-13"15,-39-52-38-15,39 52-41 16,-20-52-54-16,20 52-4 16,0-48-17-16,0 48 3 0,39-48-3 15,-39 48-17-15,59-25 24 16,-6 13-7-16,-7 12 14 0,-46 0-24 15,53 19 18-15,-53-19-21 16,46 22-2-16,-46-22-14 16,0 0 15-16,0 0 19 0,-14 44 4 15,14-44-9-15,-65 41-5 16,-1-11 5-16,-6-8-6 0,6-7 15 16,-6 3-30-16,13-7 14 15,-1 4 0-15,14-8 17 16,46-7-8-16,-52 11-5 0,52-11-10 15,0 0 10-15,0 0 34 16,0 0-29-16,0 0-6 0,-46 8-3 16,46-8-2-16,0 0-3 15,0 0 12-15,-40 48 5 0,8 4-3 16,5-4 36-16,1 3 1 16,0 5 4-16,6-1 5 0,0 1-27 15,1-8-4-15,-1-8 40 16,7-7-23-16,13-33 37 0,-20 30 53 15,20-30 16-15,0 0-17 16,-33 22-58-16,7-14-24 16,-14-8-23-16,8-8 17 0,-8-7-10 15,1-7 4-15,-1-7 17 16,14-5 36-16,0-3-15 0,19 1-19 16,7-5-19-16,20-7-18 15,19 0 1-15,14-4-12 0,13 4-61 16,-1-7-116-16,8-1-158 15,-1 4-168-15,0 1-123 0</inkml:trace>
  <inkml:trace contextRef="#ctx0" brushRef="#br0" timeOffset="2558">7423 270 1422 0,'66'-26'169'0,"6"4"-65"15,7-1-62-15,-7 1-27 16,-6 0-104-16,-7 4-230 0,-7 3-201 16</inkml:trace>
  <inkml:trace contextRef="#ctx0" brushRef="#br0" timeOffset="2905">6817 765 1018 0,'0'0'74'0,"0"0"114"15,0 0 4-15,0 0-8 16,0 0-30-16,0 0-42 0,0 0-57 16,-39-34-29-16,39 34-21 15,-40-14 15-15,40 14 16 16,-52 3 13-16,-1 12-8 16,7 11-6-16,0 4 12 0,-6 10 20 15,-1 12 26-15,1 7 7 16,-1 4-30-16,0 0-22 0,1 3-22 15,-7-7 2-15,6-3-18 16,-13-5-16-16,7-6 6 0,7-12-160 16,-1-3-171-16,7-16-214 15,7-6-129-15</inkml:trace>
  <inkml:trace contextRef="#ctx0" brushRef="#br0" timeOffset="3085">6449 1441 2002 0,'0'0'306'16,"0"0"-51"-16,27 7-107 0,-27-7-86 16,0 0-148-16,0 0-179 15,19-26-322-15,-6-7-282 0</inkml:trace>
  <inkml:trace contextRef="#ctx0" brushRef="#br0" timeOffset="3364">6055 211 1217 0,'0'-41'225'0,"0"4"50"0,0 37-20 16,-7-37-32-16,7 37-96 16,0 0-56-16,0 0-37 15,0 0 58-15,0 0-13 0,0 41-33 16,0 10-1-16,0 8 3 16,0 4 2-16,7 4-19 0,-7-1-10 15,0 4-17-15,0 1-4 16,-7-5-27-16,-12-3-171 0,6-4-185 15,-14-7-229-15,1-8-73 16</inkml:trace>
  <inkml:trace contextRef="#ctx0" brushRef="#br0" timeOffset="3773">5772 683 1130 0,'0'0'88'0,"0"0"27"0,0 0-6 15,0 0 4-15,0 0-2 16,0 0-36-16,0 0-35 0,-52-11-16 16,6 22-7-16,0 12-9 15,0 10-15-15,-7 4-3 0,14 14 7 16,-7 12-11-16,0 0 32 15,13 7 0-15,0 4-13 16,7 0 11-16,6 0-5 16,0-15 13-16,1-3 28 0,6-16 51 15,-1-7 1-15,8-7 10 16,6-26 16-16,0 0 6 0,0 0-60 16,-26 4-24-16,26-4 1 15,-27-37-9-15,8-15-19 0,12-14-11 16,7-23 1-16,13-3-10 15,13-1-5-15,7 8-4 0,7 8-56 16,-1 14-60-16,1 15-116 16,-8 7-214-16,-32 41-141 15</inkml:trace>
  <inkml:trace contextRef="#ctx0" brushRef="#br0" timeOffset="4296">4484 975 1721 0,'-33'-40'62'0,"20"-1"7"16,13-3-36-16,19-4-26 15,14 0 1-15,7-4-21 0,6 8-47 16,6 7-37-16,1 7 40 15,-1 15-15-15,1 12 6 16,-7 10 47-16,-13 8 19 0,-33-15 0 16,40 44-6-16,-20-7 1 15,-20-37-6-15,6 48-6 0,-12-7 11 16,6-41 55-16,-20 37-5 16,20-37-17-16,-54 25-20 0,2-10 17 15,-14-7-13-15,0-1-6 16,1-3 2-16,-7-4 3 15,12 0-6-15,8-4 38 0,6-3 31 16,46 7 27-16,-46-4-6 16,46 4-18-16,0 0-43 0,0 0-22 15,0 0 8-15,0 0-19 16,0 0 3-16,46-7-13 0,-46 7 5 16,39 3-2-16,-39-3-9 15,0 0 16-15,33 11 12 0,-33-11 62 16,0 0 38-16,0 48-12 15,-26-7-36-15,-14 0-34 0,-12-4-12 16,-14-4-5-16,0 0-13 16,1-3 12-16,-1-4-115 15,0-8-111-15,14-7-147 0,12-4-99 16,40-7-57-16</inkml:trace>
  <inkml:trace contextRef="#ctx0" brushRef="#br0" timeOffset="4485">4431 325 1780 0,'0'0'103'0,"0"0"55"0,0 0-28 15,0 0-50-15,0 0-47 16,0 0-40-16,0 0-270 0,0 0-274 15,0 0-82-15</inkml:trace>
  <inkml:trace contextRef="#ctx0" brushRef="#br0" timeOffset="4696">3892 539 1336 0,'0'0'265'16,"0"0"-34"-16,0 45-47 16,0-45-29-16,13 51-22 0,-13-3-34 15,-6 0-42-15,-21 4-15 16,-12 7-22-16,-7-3-60 0,-13-5-192 16,0-6-222-16,-7-12-172 15</inkml:trace>
  <inkml:trace contextRef="#ctx0" brushRef="#br0" timeOffset="5005">3360 665 1264 0,'0'0'142'0,"0"0"15"16,0 0-26-16,0 0-72 15,0 0 132-15,0 0 15 0,0 0-42 16,0 44-48-16,0-44-11 16,-59 48 19-16,-7-14 1 0,-13 2-20 15,-19-6-24-15,-14-4-13 16,-1-4-26-16,1-11-19 0,1 0-7 16,6-14-13-16,13-5 0 15,19-7 1-15,8 1-4 16,12-1 6-16,14 4-21 0,39 11-153 15,-46-19-110-15,46 19-176 16,0 0-200-16,-40-15-45 0</inkml:trace>
  <inkml:trace contextRef="#ctx0" brushRef="#br0" timeOffset="5177">2202 488 1683 0,'27'-30'143'0,"19"8"-3"0,6 0-59 15,14 3-53-15,-7 4-49 16,-6 1-288-16,-7 6-170 0</inkml:trace>
  <inkml:trace contextRef="#ctx0" brushRef="#br0" timeOffset="5672">1775 469 1237 0,'0'0'9'0,"0"0"24"16,0 0 45-16,0 0-21 15,-33 48-27-15,14-4-27 0,19-44 19 16,-33 63 5-16,13-15-22 16,20-48-5-16,-26 52 0 0,26-52-30 15,0 0 40-15,0 0 0 16,0 0-73-16,0 0 12 0,-53 33 17 16,53-33 4-16,-46 0 11 15,46 0-32-15,0 0 47 16,-52-22 24-16,52 22-48 0,0 0 5 15,0 0-10-15,0 0 83 16,0 0 47-16,-53 4 21 0,53-4 3 16,0 0-30-16,-46 37 0 15,46-37 48-15,-53 37-27 0,53-37 0 16,-65 40-14-16,-1-6-3 16,0-5-31-16,-6-7-13 0,-7-3 36 15,-14-8-16-15,1 0 26 16,-6-7-11-16,-8-4-43 15,8-8-14-15,-7-7-22 16,13-3 8-16,13-4-7 0,7 0 7 16,19 0-11-16,14-8-8 15,39 30-171-15,-46-52-170 0,26 4-154 16,20-4-105-16</inkml:trace>
  <inkml:trace contextRef="#ctx0" brushRef="#br0" timeOffset="5837">1065 41 1780 0,'0'0'151'0,"0"0"17"16,0 0-73-16,0 0-50 15,0 0-227-15,0 0-337 0,0 0-157 16</inkml:trace>
  <inkml:trace contextRef="#ctx0" brushRef="#br0" timeOffset="6017">926 1674 2395 0,'53'-12'102'0,"14"-13"-34"0,-2-12-37 16,14-8-20-16,-6 1-178 16,-8 0-256-16,-6-4-254 0</inkml:trace>
  <inkml:trace contextRef="#ctx0" brushRef="#br0" timeOffset="6197">624 380 2151 0,'72'-48'74'16,"7"11"-27"-16,-13 4-61 16,-7 7-228-16,-13 1-230 0,-13 6-261 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2:39.2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12676 718 623 0,'0'0'0'15,"0"0"9"-15,0 0-20 16,0 0 28-16,0 0-30 0,0-30 13 15,0 30 6-15,0 0-2 16,-33-29-22-16,33 29 30 16,0 0-12-16,-46-34 0 0,0 8 8 15,0 4 19-15,0 8 8 16,-13-1 0-16,-7 4 5 16,-6 3-2-16,-14 5 15 0,-6 3-19 15,-6 3-16-15,-1 1 0 16,7 0-8-16,7-4-5 0,-1 3-5 15,7-6 9-15,14-1 7 16,-1-3 3-16,13-1 4 16,1 1-21-16,12-8-2 0,1 4-4 15,39 11 14-15,-46-30 6 16,7 4-7-16,39 26-22 0,-53-36 10 16,7 2-1-16,46 34 4 15,-46-37-6-15,0 15-6 16,7 7 5-16,-1 1 15 0,1 6-11 15,6 8 22-15,-7-3-25 16,8-1 26-16,-1 4-3 0,0 0-9 16,0 0-5-16,-6 0-3 15,6 0-8-15,-7-4 28 0,-12 0-20 16,-1 4 0-16,-6-3 0 16,0-1-5-16,-7 0-5 15,0 1-2-15,1-5 24 0,-1 5-16 16,0 3 14-16,7-4-22 15,13 4 12-15,-6 0-9 16,-1 0 20-16,0 0-6 0,7-4-45 16,0 1 70-16,0-5-24 15,7 1-27-15,-7-4-4 0,0-4-23 16,7-4-21-16,-7 1 46 16,0-4-14-16,6-4 14 0,1 4 30 15,-1 0-13-15,1 3-11 16,-7 1 17-16,0 7 8 0,-7 7-14 15,1 0 1-15,6 8 17 16,-13 0 16-16,6 3 3 16,-6 4 16-16,0-4-41 15,0 4 24-15,-1-3-9 0,-5-1-14 16,-8 4 26-16,1-3-20 16,0-1-23-16,-7-7 22 0,0 0-15 15,7-4 18-15,-7 1-32 16,7 3 27-16,6 0 1 0,-6 0-38 15,6 3 21-15,0 1 26 16,7 4-42-16,0-1 38 0,-7-3-20 16,14 3-9-16,-7 4 23 15,-1-4 1-15,8-3-22 0,6 4 27 16,0-5-7-16,0-3-17 16,6 0-12-16,-6 4 32 15,7-8-30-15,0 1 15 0,-7-1 3 16,0 4 5-16,0 0 3 15,0 7-8-15,-7-3-17 16,7 0 12-16,-13 7 10 0,6-4-12 16,1 0 13-16,6 1-10 15,-7-1 10-15,7 1-10 0,7-5 16 16,-1 1-26-16,1 0 25 16,-1-1 4-16,1-6-30 0,0 3 17 15,-7 0 8-15,0-8-29 16,-14 5 23-16,1-1 13 15,-6-3-28-15,-1-1 5 0,-6 4 24 16,6 4-33-16,0-3 21 16,1-1 1-16,12 0-31 0,0 1 36 15,7 3 1-15,0 0-33 16,7 3 22-16,0 1-2 0,-1 3-21 16,-6 5 40-16,0 2-19 15,-6 5 0-15,-8-4-9 0,1-1 9 16,-6-3-5-16,5-3 8 15,-5-1 12-15,6-3-15 0,-14-4 5 16,8 0-11-16,5-11 0 16,1-4 14-16,7 0 1 0,6-3-12 15,-7-1-9-15,1 5 33 16,-8 2-24-16,-5 1 19 16,-8 8-30-16,-12 3-9 15,0 3 27-15,-14 5 15 0,-6 3-32 16,0 0 6-16,6 4 35 15,7-4-47-15,13-4-5 0,0 1 46 16,7-5-25-16,13-3 25 16,6 0-14-16,7-7-8 0,7 3 20 15,0-3-33-15,-1-1-10 16,-6 5 45-16,0 3-26 0,-6 0-11 16,-14 7 22-16,0 1-2 15,0-1-13-15,1 4 20 0,-1 0-19 16,7 0 4-16,6 0 13 15,1-7-3-15,12 0-14 16,1-4 11-16,39 0-2 0,-53-4-14 16,14-7 15-16,-1-4 6 15,-6-3-19-15,14-1 34 0,-14-3-29 16,13 3 2-16,-13-3 9 16,6 4-18-16,1 7-6 0,-7 7 36 15,6 8-15-15,-6 7-17 16,-6 7 25-16,-1 12 0 15,-12-1-35-15,5 5 40 0,-5-1-10 16,-1-4-13-16,0 1 21 16,1 0-9-16,5-8-5 15,1-4 2-15,0 1-11 0,0-1 12 16,-7 1 7-16,7-1-20 16,0 4 20-16,-7 4-4 0,7 0-35 15,0 0 41-15,0 11-7 16,6 0-15-16,-6 0 27 0,7 0-20 15,52-37-1-15,-60 48 27 16,60-48-30-16,-52 40 4 0,52-40-6 16,0 0 39-16,-46 37-30 15,46-37 0-15,0 0 30 16,0 0-39-16,0 0 0 0,6 45 1 16,-6-45 25-16,0 0-34 15,20 55 17-15,-13-11 9 16,-7-44-38-16,-7 67 29 0,-6-4 12 15,6-4-40-15,-6 4 48 16,0 3 10-16,0 4-34 0,6 0 19 16,1-3-15-16,6 0 0 15,0-5-17-15,0 1 31 0,-7-11-28 16,7 0 33-16,0-52-39 16,0 59 20-16,0-15-5 15,0-44 10-15,0 0-8 0,13 52 3 16,-13-52-3-16,0 0-12 15,53 48 28-15,-7-19-10 0,7-7-10 16,6 1 7-16,-13-1 0 16,-7 4-15-16,-39-26 15 0,40 51 0 15,-21 1 6-15,-12 7-25 16,-14 4 43-16,-6-4-37 0,-7 0 30 16,-6 0-25-16,6-11-10 15,1 0 29-15,12-7-11 0,1-4-10 16,6-37 10-16,13 48-15 15,6-11-29-15,21-11-3 16,6-4 37-16,13-3-11 16,20-8 6-16,13 0 17 0,20-4-6 15,19-3-4-15,7-1 14 16,-7 5-3-16,-6-4-8 0,-6-4 7 16,-14 3 8-16,-13-3-27 15,-7-3 8-15,-6 3 24 0,0-4-15 16,0 0-12-16,0 0 8 15,-1 1 23-15,1-5-28 0,7-10 14 16,-1 3-1-16,7-3-11 16,7-1 0-16,-7 1 4 15,0 7 16-15,-7-8-17 0,-6 8-7 16,0 0 19-16,-13 0-16 16,-1 0 20-16,1 3-12 0,-13 1-10 15,6 3 2-15,-7 1 22 16,1-1-18-16,-1 4-11 0,-6 0 18 15,0 0-3-15,0 0 0 16,0 4 7-16,0-1-12 0,-6 5 8 16,6-1-3-16,-7 4-11 15,7 0 1-15,7 4 24 0,-1-8-8 16,8 8 1-16,-1-4-7 16,13-7-7-16,0 0 0 0,14-1 20 15,-1-3-13-15,1-7-6 16,6 3 23-16,0 4 12 15,-7-3-5-15,-13 3 4 16,1 3-25-16,-14 5 23 0,0 6-26 16,-7 5-8-16,1-1 22 15,13 8-3-15,-1 4-16 0,14 3-1 16,20-3 14-16,-1 3-2 16,14-4-20-16,6 1 26 0,1-8-8 15,5-7 0-15,1 0 0 16,0-4-9-16,0 0-15 0,6 0 25 15,-6 0 8-15,-6 4 3 16,-14 0-43-16,0 7 38 0,-13 0-14 16,6 4-1-16,-6-4 4 15,7 8 11-15,6-1-20 16,0-3 9-16,14 0 0 0,5-4-9 16,1-4 3-16,7 1 16 15,-1 3-21-15,7-7 4 0,-6 0 20 16,6 7-13-16,0-4 3 15,-14 1 9-15,1 3-21 16,-6 0 1-16,-1 4 26 0,-6-4-32 16,-7 0 25-16,0-3-9 15,0-4-2-15,0-4-5 0,7 0 18 16,6-4-26-16,0-3 29 16,1 0-23-16,6-4-10 15,-7 0 32-15,0 0-15 0,0-4-4 16,-6 4-3-16,0-8 7 15,0 1-21-15,-7-11 49 0,0-1-26 16,0-7-15-16,-6-3 13 16,-1-1 14-16,-6 1-14 0,0-5 8 15,0-3-8-15,-13 4 9 16,6-8-9-16,1 5 0 0,-7-5 13 16,-7-3-17-16,0-1 10 15,-6-3 20-15,-7 0-24 16,-6-4-15-16,-1 1 19 15,-6-5-2-15,0 1 0 0,7 3 6 16,-14 4 0-16,7 0-10 16,-6 7-8-16,-1 1 12 0,0 3 19 15,-6 0-41-15,-33 37 46 16,46-48-2-16,-13 0-33 0,-7 7 19 16,-6-7 14-16,0 0-38 15,-7 0 24-15,0 0 7 0,-6-11-39 16,-1 4 28-16,7-12 10 15,1 4-36-15,5 0 39 0,-6 4-36 16,1 4-1-16,-1 3 59 16,-13 0-20-16,0 1 27 15,-7-1 1-15,7 52-18 0,-33-74-25 16,7 11 0-16,-7 8-8 16,0 3 3-16,33 52-42 0,-39-66 36 15,-1 10-10-15,8 8 43 16,-1 4-27-16,0 0 0 0,0-1-3 15,7 1-11-15,-1 0 5 16,1-4 30-16,0 7-29 0,26 41 0 16,-40-56-24-16,14 16 89 15,26 40-19-15,-33-48 22 16,33 48-20-16,-13-37 20 16,13 37 2-16,0 0-26 0,-13-37-7 15,13 37-17-15,0 0-11 16,0 0 13-16,-13-37-12 0,13 37-3 15,0 0-2-15,-20-33-21 16,20 33-90-16,0 0-107 0,0 0-39 16,-46-26-52-16,46 26-14 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2:47.8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3700 2505 2374 0,'-19'30'222'0,"19"-30"46"16,0 0-52-16,0 0-81 0,0 0-68 16,-20 26-46-16,20-26-21 0,0 0-409 15,0 0-341-15</inkml:trace>
  <inkml:trace contextRef="#ctx0" brushRef="#br0" timeOffset="-1941">8668 0 545 0,'0'0'115'0,"0"0"-31"15,0 0-9-15,0 0-28 16,0 0 7-16,0 0-6 0,0 0 21 15,0 0-27-15,0 0-20 16,0 0 41-16,0 0 159 0,0 0-107 16,20 45 7-1,-7 10-13-15,7 4-7 0,-7 11-29 16,-6 12-22-16,6 14-28 16,-7 4-7-16,1 7 13 0,-7 0-18 15,13 0-7-15,-6-4-11 16,6-14 16-16,0-4-7 0,7-4 9 15,-7-7-11-15,6-7-7 0,-5-1 3 16,5-10-7-16,1-1 11 16,0-3 7-16,-1-1-15 0,8-2 13 15,-8-1-20-15,8-4 22 16,-8-7 10-16,1-4-11 16,0 0 1-16,-20-33-22 0,13 37 15 15,-13-37-24-15,0 0 24 0,0 0 25 16,20 30-28-16,-20-30-7 15,0 0 6-15,0 0 0 0,0 0 4 16,0 0 10-16,0 0-19 16,-53 18-3-16,7-14 8 0,-6 0 10 15,-1-8-6-15,-13 4 6 0,-6-4-6 16,-7 1-6-16,-13-5-13 16,-6 5 24-16,-8-5 8 0,1 1-18 15,0-1-14-15,0-3 22 16,0-3 9-16,0 2-5 15,0-2-13-15,-1-1 25 0,8 0-29 16,-1 0-1-16,1 8 6 16,12-4 7-16,1 3 1 0,6 5-3 15,0-1 0-15,13 0 11 0,7 1-11 16,7-5 5-16,6 5-1 16,6-1-4-16,40 4 4 0,-33 0-7 15,33 0-5-15,0 0 8 0,0 0-15 16,0 0 21-16,0 0-6 15,0 0-4-15,0 0 14 0,0 0-31 16,0 0-20-16,0 0-19 16,0 0-21-16,0 0-29 15,0 0-5-15,0 0-23 0,0 0-18 16,0 0 27-16,0 0-1 0,0 0 22 16,27-11 15-16,6 0-38 15,-1 3 13-15,-5 1-20 0,12-4 27 16,-13 0 29-16,14 3 33 15,-7-3 16-15,0 4 14 0,-1-4 23 16,1 3 13-16,-6 1 18 0,-1 3 47 16,0 1 20-16,-26 3-6 15,26-11-13-15,1 3-6 16,-27 8 10-16,0 0-15 0,0 0-18 16,19-4-8-16,-19 4-11 0,0 0-16 15,0 0-9-15,0 0-10 16,0 0 9-16,0 0-14 0,0 0 10 15,0 0 10-15,0 0 15 16,0 0-19-16,-46 15-5 0,-6-4 10 16,-1-3-4-16,-12-1-21 0,5 4 2 15,-5-7 21-15,-1 0-14 16,13-1-15-16,1 1 22 0,12 0 3 16,8-4-22-16,32 0 7 15,0 0 24-15,0 0 13 16,0 0-12-16,0 0-23 0,0 0 99 15,0 0-9-15,26 33-32 0,20-4 15 16,-7 1 16-16,7 3 23 16,0 1-11-16,-6 6-13 0,-14 1-15 15,7-4-21-15,-13 0-30 16,-20-37-11-16,13 37 8 0,-7-8 7 16,-6-29-11-16,-6 30 1 0,6-30-19 15,0 0-236-15,-7 33-193 16,7-33-138-16</inkml:trace>
  <inkml:trace contextRef="#ctx0" brushRef="#br0" timeOffset="-1477">5770 1659 548 0,'0'0'138'0,"0"0"6"15,0 0-80-15,-33 30-8 0,33-30 102 16,-13 37-1-16,13-37-46 15,7 37-63-15,-7-37 6 0,0 0 0 16,39 22-25-16,1-11-29 16,-7-15 26-16,6-3-6 0,-39 7 14 15,39-26-8-15,-39 26-26 0,27-33 5 16,-8 3 15-16,-19 30 63 16,0 0-35-16,0 0-30 0,0 0-11 15,0 0 11-15,-59 8 1 16,0 17 42-16,0 16 33 0,-7 3 4 15,7 8 9-15,0 0-15 16,6-4-30-16,7 0-22 0,0-11-25 16,14-4 13-16,-1-11-18 15,33-22-2-15,-27 22-20 0,27-22-201 16,-46 23-159-16,7-20-156 0,6-6-68 16</inkml:trace>
  <inkml:trace contextRef="#ctx0" brushRef="#br0" timeOffset="-1227">5402 1094 1252 0,'-13'-33'253'0,"13"33"52"15,-20-34-71-15,20 34-99 16,0 0-78-16,0 0-48 0,0 0-4 15,0 0 99-15,-6 48-21 0,6 12-34 16,0 6-23-16,6 4-16 16,-6 0-4-16,7-3 14 0,0-8-8 15,-7-3-9-15,6-5-198 0,-12-6-248 16,6-45-142-16,-14 48-83 16</inkml:trace>
  <inkml:trace contextRef="#ctx0" brushRef="#br0" timeOffset="-389">5021 1737 1316 0,'0'0'255'16,"0"0"-101"-16,-46-11-77 0,46 11-49 15,-46-15-5-15,0 0-5 16,46 15-9-16,-46-22-4 15,0 7-11-15,7 0-50 0,39 15-137 16,-46-37 36-16,6 4 37 0,27 0 31 16,13 0 22-16,13-1-18 15,14 9 21-15,19-5 29 0,13 8 6 16,0 11 10-16,-7 0 1 0,-6 11-10 16,-6 0 18-16,-1 3 2 15,-39-3-8-15,0 0 6 0,0 0 15 16,7 34-3-16,-7-34 9 15,-20 37-4-15,-13-8-10 0,-6-3-1 16,-7-7 26-16,13-1-9 16,-6-7-24-16,-1 0 22 0,7-3-11 15,-6 3 6-15,6 0-14 16,-13 0 13-16,7 0-5 0,39-11 11 16,-46 15 8-16,6-1-22 0,40-14-8 15,-52 12 20-15,52-12 8 16,-40 11-5-16,40-11-27 0,-39-4-19 15,39 4-64-15,0 0-10 0,-46-44 32 16,20 3 43-16,26 41 42 16,-20-41 19-16,13 8-2 0,7 33-8 15,0 0-11-15,0 0 2 16,-6-30 6-16,6 30-32 0,0 0 1 16,0 0-3-16,0 0 25 15,0 0 41-15,0 0-31 0,0 0 9 16,0 37-25-16,0-37 35 0,0 0 1 15,0 48 32-15,0-48 14 16,-13 41-33-16,13-41-21 0,-40 41-17 16,40-41-7-16,-52 26 3 0,12-12 8 15,40-14-19-15,-46-3-39 16,7-12-30-16,39 15 11 0,-33-44-4 16,7 3 48-16,26 41 21 15,-14-37 10-15,14 37-1 16,0 0-16-16,0 0-19 0,0 0 49 15,0 0 179-15,0 0-7 0,0 0-65 16,-52 55 20-16,12-3 19 16,-6 0 15-16,0-4-17 0,-6-7-38 15,6-1-63-15,-13-7-32 0,-7 1-17 16,-6-12 8-16,-7-11-13 16,0-11-2-16,-6-7-20 0,-7-12 4 15,0-10-11-15,-7-16-82 0,0-10-58 16,7-12 60-16,14 1 27 15,12-1 23-15,13 8-45 16,20 0 2-16,7 11 15 0,20 4-146 16,25 3-128-16,21 0-107 0</inkml:trace>
  <inkml:trace contextRef="#ctx0" brushRef="#br0" timeOffset="-188">4200 699 2021 0,'72'-11'137'0,"14"-8"-14"0,12-3-57 16,1 3-50-16,6 1 4 15,13-1-26-15,-6 8-216 0,-7 4-246 16,-13 3-90-16</inkml:trace>
  <inkml:trace contextRef="#ctx0" brushRef="#br0" timeOffset="547">2596 721 1536 0,'0'0'390'0,"33"11"2"15,7-7-126-15,12-4-114 16,7 0-72-16,14-4-49 0,-1-4-7 16,7 1-102-16,-7 3-265 15,-19-3-327-15,-7-4-100 0</inkml:trace>
  <inkml:trace contextRef="#ctx0" brushRef="#br0" timeOffset="1203">1630 876 1416 0,'0'0'68'0,"0"0"15"16,0 0-11-16,0 0 5 16,33 18 303-16,-6 19-194 0,5 15-68 15,-5 11-47-15,-1 3 7 16,-6 1-26-16,-14-4-11 0,1 3 0 16,-14-7-15-16,-12-3-20 15,-8-1-6-15,-12-3-8 0,-1-11-128 16,-6-5-132-16,7-6-189 0,0-11-51 15,6-8-36-15</inkml:trace>
  <inkml:trace contextRef="#ctx0" brushRef="#br0" timeOffset="1503">1414 1131 1302 0,'0'0'235'16,"0"-33"21"-16,0 33 13 15,0 0-70-15,0 0-75 0,0 0-44 16,0 0-26-16,0 0-50 16,0 0-1-16,0 0 3 0,0 0-9 15,0 0-8-15,0 0 30 16,0 0-33-16,0 0-7 0,0 0 21 16,0 0 12-16,13 40 41 15,-7 5-11-15,-6 10 2 16,7 0 7-16,-7 1-16 0,0 3-28 15,0-4 4-15,-7-3-1 16,14-4-13-16,-7-11-40 0,0-7-141 16,0-30-164-16,0 33-152 15,0-33 8-15,0 0 47 0</inkml:trace>
  <inkml:trace contextRef="#ctx0" brushRef="#br0" timeOffset="1759">1138 1648 1586 0,'0'0'117'0,"0"0"-23"16,0 0 1-16,0 0-38 0,0 0-32 15,0 0-9-15,0 0-26 16,0 0 153-16,0 0-25 0,0 0-79 15,0 0 16-15,-20 41 22 16,-6-8-38-16,-7 0-15 0,-13 1-12 16,-7-1-12-16,-13 0-192 15,7-3-182-15,-6-5-134 0,12-6-29 16</inkml:trace>
  <inkml:trace contextRef="#ctx0" brushRef="#br0" timeOffset="1961">947 1271 1744 0,'26'-18'137'0,"-26"18"-11"0,0 0-55 15,0 0-39-15,0 0-23 16,0 0-2-16,27 7-18 0,-27-7-225 15,0 0-199-15,26 33-109 16</inkml:trace>
  <inkml:trace contextRef="#ctx0" brushRef="#br0" timeOffset="2318">454 1556 1234 0,'0'0'10'0,"0"0"-20"16,0 0 10-16,0 0 18 15,-20 29-7-15,20-29 6 0,0 0-6 16,0 0-11-16,0 0 16 16,0 0-25-16,0 0 41 0,0 0-39 15,0 0 41-15,0 0-121 0,0 0 74 16,0 0-20-16,-59-3 47 15,7-1 58-15,-1 4 27 0,1 7 22 16,6 8 14-16,6 7-5 16,1 8-20-16,6 14 50 0,7 8-43 15,12 14 17-15,1 5-55 16,7 2-18-16,6 5-30 16,6-4-15-16,7 0-3 0,7-4-9 15,0-11-8-15,-7-3-92 0,0-19-252 16,-13-37-239-16,13 33-122 15</inkml:trace>
  <inkml:trace contextRef="#ctx0" brushRef="#br0" timeOffset="3463">434 1449 659 0,'0'0'138'16,"0"0"23"-16,0 0-26 15,0 0-49-15,0 0-69 0,0 0 6 16,0 0-36-16,0 0 13 15,0 0 0-15,0 0-9 0,0 0 27 16,27 37-25-16,-27-37 13 0,0 0-15 16,19 33 20-16,-19-33-11 15,0 0-13-15,0 0 24 0,0 0-33 16,0 0 37-16,0 0-10 16,0 0-5-16,0 0-6 0,0 0-36 15,0 0 11-15,-26 33-59 16,0-14 13-16,-7-8-13 15,33-11-5-15,-39 0-58 0,39 0-31 16,-33-15-8-16</inkml:trace>
  <inkml:trace contextRef="#ctx0" brushRef="#br0" timeOffset="3798">296 1467 249 0,'0'0'45'16,"0"0"9"-16,46-7-8 0,-13 7 3 15,-6 3-26-15,-27-3 31 16,39 11-10-16,-39-11-12 0,33 8-32 15,-33-8 15-15,0 0 3 0,26 15-24 16,-26-15 12-16,0 0 3 16,0 0 16-16,0 0-25 15,0 0 13-15,0 0-11 0,-26 33 6 16,26-33-8-16,-33 29-10 16,33-29-14-16,0 0 16 0,-33 15-3 15,33-15 27-15,0 0-13 16,0 0-130-16,0 0 45 0,-20-37 96 15,14 8 89-15,6 29-26 0,0 0-64 16,6-30 8-16,-6 30 44 16,0 0-1-16,40-15-46 0,-7 4-1 15,-33 11-12-15,26 0 7 16,-26 0-21-16,0 0 44 16,0 0 11-16,13 34-25 0,-13-34-11 15,-26 33-155-15,-7-11-162 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3:03.5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2287 233 928 0,'0'0'230'15,"0"-30"10"-15,0 30 5 16,0 0-5-16,0 0-80 16,-6-18-90-16,6 18-39 0,0 0 174 15,13 48-38-15,0 19-72 16,-7 10-18-16,-6 12-46 0,0-4-9 16,0 3-9-16,-6 1-20 15,-1-8-5-15,-6-3-124 0,0-4-124 16,0-4-127-16,-7-18-85 15,14-12-3-15,-1-3-16 0</inkml:trace>
  <inkml:trace contextRef="#ctx0" brushRef="#br0" timeOffset="401">2083 772 607 0,'-19'37'2'0,"19"-37"-6"16,-13 30 17-16,13-30 10 15,0 0 8-15,0 0-31 0,0 0 14 16,0 0-1-16,0 0 27 16,0 0-95-16,-33 11 17 0,33-11-6 15,-40-26 33-15,7 0 20 16,-6 4-6-16,6 7 60 15,-13 15-6-15,0 15 121 0,-13 15 52 16,-13 14 38-16,-7 11-16 16,0 5-61-16,-6-1-20 0,-7 0-8 15,0-4-41-15,0-7-42 16,-13 0-17-16,6-14 4 0,0-12-39 16,7-4-4-16,0-14-29 15,0-4 8-15,14-19-11 0,-8-14-2 16,14-15-92-16,-7-15-19 15,13-7-31-15,14-8-19 16,12-3-14-16,7 4-46 0,7 3-18 16,6 0-107-16</inkml:trace>
  <inkml:trace contextRef="#ctx0" brushRef="#br0" timeOffset="575">382 281 1231 0,'72'-29'146'0,"20"-5"-26"15,0 1-30-15,13-8-22 0,0-3-25 16,0 7-19-16,0 0-255 16,-6 11-233-16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3:15.9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4709 0 803 0,'0'0'0'0,"0"0"117"16,0 0-18-16,20 56 38 0,-20-5 16 15,0 9 6-15,13 13-55 16,7 12-6-16,13 15 14 0,26 15-54 16,13 10 2-16,20 8-19 15,20 15-10-15,19 15-14 0,14 18-2 16,12 18-22-16,7 19-7 15,-13 19 32-15,-7 10-6 16,-6 4-48-16,-26-7 28 0,-13-11 19 16,-7-8 9-16,-20-7-52 15,-13-11 22-15,-13-7 18 16,-13-16 42-16,-20-10 20 0,-6-4-14 16,-14-4-27-16,-6 1 35 15,-20-9-46-15,0-2-6 0,-13-5 6 16,-6-7-27-16,-1-3 13 15,-6-8-4-15,6-12-22 16,-6-10 35-16,0-7-3 0,0-5 16 16,-13-10 15-16,-7-8-27 15,-7 1-1-15,-12-8 8 0,-7-1-16 16,-20-6 1-16,-6-1-6 16,-13 5-8-16,-1 3-1 15,1 7-13-15,-7 8 12 0,-1 3 0 16,8 4 16-16,12-7-20 15,1-4 14-15,0-8 11 0,-1-3-11 16,1-7 2-16,-7-8-13 0,-13-8 5 16,0-6 6-16,0-1-14 15,-6-7 14-15,-8-4 0 0,1 1-6 16,0-5 1-16,-7-3 14 0,0-4-12 16,7 4 0-16,0-8-11 15,-7 1 0-15,13-1 14 0,0-7-6 16,20 4 21-16,0-4-31 15,20 0 1-15,14-3 2 0,5-1 0 16,14-3 22-16,6 3 1 16,7-3-21-16,6 3-6 0,7 1-23 15,0-5-15-15,6 5 3 0,1-1 11 16,6 1-8-16,0 3 25 16,0 0-3-16,0 0 27 0,6-4 6 15,7 4-9-15,0 0-3 0,1-3 0 16,32-8 9-16,-40 7 7 15,40-7-20-15,0 0 3 0,-26 11-1 16,26-11-25-16,0 0-47 16,0 0-33-16,0 0-92 0,0 0-85 15,0 0 76-15,-26-33 79 16,26 33 77-16,-14-30 48 0,14 30 29 16,0 0-9-16,0 0-2 15,0 0-1-15,0 0-1 0,0 0 2 16,7-29-2-16,-7 29-6 0,0 0-10 15,20-30 2-15,-20 30-3 16,39-33 28-16,1 7-9 0,-1 0-12 16,0 8-1-16,-6 3 11 0,13 0 5 15,-6-7 13-15,-7 4-1 16,6-1-23-16,0 4 9 16,-39 15 6-16,33-25 2 0,0 6-9 15,-33 19 8-15,26-15 18 0,-26 15 15 16,0 0-6-16,0 0 0 15,0 0 10-15,0 0-15 0,0 0-13 16,0 0 3-16,0 0 36 0,0 0 47 16,0 0 10-16,-26 30-46 15,26-30-30-15,-46 41-18 0,-6-8 3 16,6 0-23-16,-7-7 0 0,0 3-15 16,1-3 5-16,6-7 3 15,13-1 15-15,0-3-4 16,33-15-14-16,-33 11-10 0,33-11 18 15,0 0 0-15,0 0-10 0,0 0-6 16,0 0-10-16,0 0 24 16,0 0 11-16,-13 37 22 0,20 0-10 15,-7-37-6-15,33 48 14 0,-7-7-9 16,-26-41 3-16,59 48 6 16,-13-11-25-16,-46-37-23 0,46 37-83 15,-46-37-81-15,33 22-63 0,-33-22-89 16,0 0-93-16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3:12.5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4990 657 1309 0,'-13'23'169'0,"-6"6"24"16,-1 4 0-16,0 4-49 16,-6 8-44-16,-7-1-35 0,0 0-19 15,0 1-9-15,0-8-27 16,1 0-23-16,5-8 13 0,1-3-4 15,26-26-225-15,-26 22-191 16,26-22-157-16</inkml:trace>
  <inkml:trace contextRef="#ctx0" brushRef="#br0" timeOffset="588">4524 790 956 0,'0'0'176'0,"0"0"42"0,0 0-12 16,-40-14-52-16,14-1-60 16,26 15-26-16,-26-22-42 0,26 22-9 15,-20-37-27-15,14 0-58 16,12 0 11-16,14 0-7 0,6 4 15 15,7 3 16-15,6 4 30 16,-6 11 0-16,7 4-11 0,-14 8 11 16,-26 3 3-16,39 18-7 0,-39-18 28 15,27 41 19-15,-14-1-13 16,-13-6 8-16,-7 3 0 0,-12-4-11 16,19-33-9-16,-40 40 3 0,1-10-15 15,-1-8 9-15,1-3-12 16,-1-8-15-16,-6-4 8 0,14-7-14 15,-8 0-23-15,7-15-60 0,33 15-50 16,-33-37 22-16,7 12 97 16,13-1-4-16,13 26 22 15,-7-22-7-15,7 22 8 0,0 0 16 16,0 0-4-16,0 0 66 0,0 0 0 16,-13 40 0-16,-6-7-9 15,-1 4 28-15,-6-7-12 0,-1-1-27 16,1 1-2-16,-7-11-7 0,33-19 55 15,-39 25 3-15,39-25 6 16,-33 8-32-16,33-8-24 0,0 0-33 16,-33-37 6-16,13-11-59 0,14-11 0 15,6-4 16-15,6-4-2 16,7 1 17-16,1 10 14 16,-8 12-15-16,1 7 15 0,-7 37-101 15,0-29-115-15,0 29-136 0,0-26-105 16</inkml:trace>
  <inkml:trace contextRef="#ctx0" brushRef="#br0" timeOffset="776">4458 44 1356 0,'0'0'215'0,"0"0"56"15,20-11-78-15,-20 11-119 0,0 0-42 16,0 0-32-16,0 0-170 16,0 0-258-16,0 0-55 0,0 0-20 15</inkml:trace>
  <inkml:trace contextRef="#ctx0" brushRef="#br0" timeOffset="1247">3709 587 1112 0,'0'0'59'0,"0"0"-46"0,0 0 4 15,0 0-8-15,0 0 68 0,-20 33-46 16,1 1 4-16,12-5-35 15,0 1 5-15,1 3-12 0,-1-3 20 16,7-30-22-16,-19 37 34 0,19-37-25 16,0 0 0-16,0 0-40 15,0 0 23-15,-46 33-88 0,46-33 10 16,-27-11 15-16,1-19 37 16,6-7 13-16,7 0 42 0,0 8 70 15,13 29 4-15,0 0-19 16,-13-30-42-16,13 30 76 0,0 0 111 15,0 0-48-15,-39 37-43 0,-1 0-39 16,1 4 13-16,-1-4 14 16,-12 0 13-16,-1 3-39 0,-13-25-30 15,1 7-28-15,-8 8-15 0,-5-16-3 16,-8 1-7-16,-6-11 0 16,-6-15 8-16,6-8 3 0,0-10-3 15,6-8-36-15,7-15-60 0,0-3-4 16,7-4-12-16,13 3-50 15,6 12-103-15,27 7-44 16,0 4-101-16</inkml:trace>
  <inkml:trace contextRef="#ctx0" brushRef="#br0" timeOffset="1432">2697 1437 1551 0,'0'0'232'16,"53"33"21"-16,-1-14-65 0,7-8-78 15,1-15-55-15,-1-7-17 16,-7-8-118-16,1-3-255 0,-1-11-290 16</inkml:trace>
  <inkml:trace contextRef="#ctx0" brushRef="#br0" timeOffset="1604">2303 199 2242 0,'39'-18'31'0,"40"-8"-13"0,39-7-11 16,20-8-87-16,40 4-207 0,19-7-246 15</inkml:trace>
  <inkml:trace contextRef="#ctx0" brushRef="#br0" timeOffset="4435">1232 676 1036 0,'0'0'151'15,"0"0"55"-15,0 0 8 0,0 0-5 16,0 0-23-16,0 0-65 0,0 0-54 16,0 0-43-16,19 4-11 15,-19-4 95-15,33 29-53 0,-13 4-15 16,0 4-13-16,-1 4-8 0,-5 0 40 15,-1-1 1-15,-7 1-17 16,-6-1-13-16,0 1-16 16,-6-8-8-16,6-33 11 0,-27 41-17 15,8-11 0-15,19-30-76 0,-46 33-175 16,6-11-135-16,1-11-179 16,-1-7-82-16</inkml:trace>
  <inkml:trace contextRef="#ctx0" brushRef="#br0" timeOffset="4703">877 421 1242 0,'-13'-33'123'0,"13"33"80"16,0 0 70-16,0 0-10 0,-13-19-86 15,13 19-69-15,0 0-63 16,0 0-20-16,0 0-10 0,0 0-15 15,0 0 122-15,6 33-20 0,7 12-17 16,7 3-43-16,0 4-14 16,-1 3-7-16,1-3-16 0,-13-1-2 15,12 5 8-15,-12-4-20 0,0 3-85 16,-1-7-106-16,-12-4-118 16,-1 1-133-16,7-45-44 0,-33 48 48 15,33-48 47-15</inkml:trace>
  <inkml:trace contextRef="#ctx0" brushRef="#br0" timeOffset="4897">752 1056 940 0,'0'0'85'0,"0"0"50"0,0 0-3 16,0 0 21-16,0 0-48 0,0 0 150 15,0 0-93-15,0 0-73 16,0 0-27-16,-20 45-30 0,-13-1-8 15,-13 0-13-15,-13 1-15 0,-13-1-39 16,0-3-116-16,6-4-136 0,7-4-109 16,0-11-49-16</inkml:trace>
  <inkml:trace contextRef="#ctx0" brushRef="#br0" timeOffset="5371">338 654 761 0,'0'0'-18'0,"0"0"12"0,0 0 47 16,0 0 45-16,0 0 35 16,13 37-37-16,-13-37-57 15,26 40 8-15,-26-40-22 0,0 0-13 16,40 45 16-16,-40-45-24 0,0 0 0 15,0 0 24-15,0 0-8 16,0 0 0-16,0 0 13 0,0 0-19 16,0 0 30-16,0 0-32 0,0 0 0 15,0 0 9-15,0 0 95 16,0 0-68-16,0 0-40 0,-46-15 21 16,0 11 27-16,6 12 24 0,-6 6 30 15,0 1-40-15,46-15 3 16,-52 37-2-16,12-4-24 0,8 8 36 15,5 7-11-15,8 4 11 16,5 14 16-16,8 4-6 0,6 8-19 16,0 11 41-16,6 7-8 15,1 0-37-15,6 3-21 0,0-10 0 16,0 0-12-16,1-15-18 0,-1-11-1 16,0-12 5-16,-7-14-2 15,-6-37-13-15,7 33 4 0,-7-33-4 16,0 0-2-16,0 0-81 0,0 0-90 15,0 0-155-15,0 0-122 0,0 0-58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3:21.3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7031 344 545 0,'0'0'112'16,"0"0"18"-16,0 0 27 16,0 0 28-16,0 0-31 0,0 0-58 15,0 0-22-15,-46 26 9 0,-6-11-23 16,-7-1-6-16,-7-3-16 16,-6 4-5-16,-14 0-11 15,-6-4 1-15,-19 8-27 0,-21-1 18 16,-6 1 11-16,-13-1-14 0,0-3-11 15,-7 3 0-15,7-3 102 16,13-8-24-16,7 1-40 0,12-8-10 16,14-4-11-16,7 0 2 0,19-3 46 15,13 0 27-15,14 3-27 16,6-3-8-16,13 3-8 0,6 4-4 16,27 0-35-16,0 0-2 0,-26-4-8 15,26 4 11-15,0 0-11 16,0 0-6-16,0 0 16 15,0 0-18-15,0 0-5 0,0 0 21 16,0 0-2-16,0 0-14 0,0 0-3 16,0 0 3-16,0 0-42 15,0 0-90-15,0 0-86 0,0 0-118 16,0 0 12-16,0 0 25 0,0 0-50 16,13-29 68-16,-13 29 81 15</inkml:trace>
  <inkml:trace contextRef="#ctx0" brushRef="#br0" timeOffset="340">4935 399 580 0,'33'-18'62'15,"-33"18"-9"-15,0 0 7 0,0 0-9 16,0 0 24-16,0 0 15 16,0 0-22-16,0 0 39 0,0 0 11 15,0 0 5-15,0 0-21 0,0 0-7 16,0 0-6-16,0 0 13 15,0 0-44-15,-33 26-33 0,-13-4 2 16,-13 0-13-16,0-3-14 0,-7-1 12 16,-6 1-12-16,6-5 6 0,14 1 6 15,-1-4 0-15,14-3-19 16,39-8 40-16,-27 3 3 16,27-3-12-16,0 0 11 0,0 0-7 15,0 0 39-15,0 0-1 0,0 0-4 16,53 26-15-16,0-4-24 15,12 0-10-15,-12-3 3 0,13-1 17 16,-7 5-18-16,0-5-23 0,-7 4 8 16,-6-14-76-16,-6 6-228 15,-40-14-229-15,33 11-91 0</inkml:trace>
  <inkml:trace contextRef="#ctx0" brushRef="#br0" timeOffset="1005">3805 0 558 0,'0'0'141'0,"0"0"2"0,0 0-13 16,0 0 5-16,0 0-23 0,0 0 91 15,0 0 54-15,0 0-50 16,7 45-99-16,-1 3-17 16,1 0-60-16,-7 0-31 0,6 4 21 15,1-1 7-15,-1 1-28 0,8-4-22 16,-8 0-21-16,-6-7-160 16,7 3-146-16,-7-7-46 0,-7 0-122 15</inkml:trace>
  <inkml:trace contextRef="#ctx0" brushRef="#br0" timeOffset="1988">3647 628 310 0,'0'0'84'0,"-39"-7"39"16,39 7 19-16,-33-11-49 0,33 11-15 15,0 0-20-15,-39-15-15 16,39 15-8-16,0 0-8 0,-27-33-27 16,21 3 23-16,6 1-11 0,0 29-21 15,13-30-12-15,-13 30 40 16,0 0-34-16,33-26 15 16,-33 26-19-16,39-7 40 0,-6 7-35 15,-33 0 22-15,39 11 1 0,-6 0 5 16,0 0-41-16,-33-11 23 15,33 15 9-15,-33-15-16 0,33 11 7 16,-33-11 9-16,0 0 9 0,0 0-6 16,0 0 16-16,0 0-8 15,0 0-24-15,0 0 1 0,0 0 12 16,-33 4-23-16,0 3 18 0,0 4 0 16,7-3 6-16,-7 3-17 15,0 4 31-15,-6 7-43 0,6-7 23 16,33-15 7-16,-46 25-17 15,13-6 15-15,33-19 7 16,-33 18 1-16,33-18-7 0,-39 8 0 16,39-8-10-16,-33 0 13 0,33 0-6 15,0 0-3-15,-33-22 0 16,33 22-5-16,0 0 12 0,-20-30-2 16,20 30-5-16,0 0-5 0,0 0-9 15,0 0-3-15,0 0 6 16,0 0 23-16,0 0 12 0,0 0-19 15,0 0 11-15,0 0 26 0,0 0 4 16,-26 37-22-16,26-37-19 16,0 0 5-16,-33 29-16 15,33-29 18-15,-39 19-17 0,39-19 19 16,-33 4-4-16,33-4-24 0,0 0 6 16,-39-23-12-16,25-10-14 15,8 4 19-15,12-5 11 0,-6 34 6 16,7-37-39-16,-7 37 24 0,0 0 13 15,26-14 8-15,-26 14 1 16,0 0 2-16,0 0 6 0,20 40 2 16,-20-6 3-16,-7-1-5 0,7-33 0 15,-26 40-11-15,6-10 0 16,-6-8-16-16,26-22 14 16,0 0-16-16,-39 19 46 0,39-19-34 15,0 0 0-15,-33-15-3 0,33 15-9 16,-13-37 12-16,6-4-13 15,7 8 13-15,0 4 19 0,0 29-29 16,0 0 7-16,7-30-8 0,-7 30 7 16,0 0 60-16,0 0 50 15,0 0-16-15,0 0-45 0,-20 33-12 16,20-33-18-16,-26 37-6 0,26-37 16 16,0 0 46-16,0 0 21 15,-33 26-32-15,33-26-47 16,-40 4 24-16,40-4-34 0,0 0 20 0,-26-45-23 15,0-3 9-15,13-3 0 16,6-8 0-16,7-4-15 0,-6-4 15 16,12 4-6-16,-6 8-19 15,0 7 19-15,7 15-38 0,-7 33-147 16,6-30-173-16,-6 30 133 0,0 0-113 16</inkml:trace>
  <inkml:trace contextRef="#ctx0" brushRef="#br0" timeOffset="2661">2609 392 542 0,'0'0'107'16,"0"0"-4"-16,0 0-25 15,7 37-33-15,-1-7 10 0,1-1-34 16,-7-29 13-16,-7 41-34 0,1-4 7 16,-8-8 3-16,14-29-15 15,-39 33 5-15,13-7 20 0,-7-7-27 16,0-12 3-16,0 1 13 0,33-8-24 16,-39-15-29-16,39 15 11 15,-40-33 15-15,21-4 6 16,-1 7 0-16,20 30-4 0,-13-30 9 15,13 30 16-15,0 0-12 0,0 0 16 16,0 0 6-16,0 0-12 16,26 45 0-16,-19-5 12 0,6-6-31 15,-7-1 20-15,1-3-6 0,-7-8-18 16,0 0 16-16,0-22 14 16,-13 26-18-16,13-26 4 0,0 0 15 15,0 0-28-15,-40 11 13 0,40-11-25 16,-33-19-10-16,7-10 12 15,13-4-3-15,0 3 26 16,13 30 0-16,-13-33-10 0,13 33 14 16,0 0 0-16,0 0 3 0,0 0 70 15,0 0-24-15,39 22 7 16,-19 7 37-16,0 5 9 0,-14-5-39 16,7 4-28-16,-13 1 53 0,-6-1-26 15,-1-3-23-15,7-30 5 16,-39 44-48-16,-7-11 10 0,-7-7 21 15,-6-4-29-15,0-3-24 0,-7-8 26 16,-6-8 4-16,13-3-8 0,6-7 4 16,1-8 15-16,6-7-12 15,13 4 22-15,33 18-15 16,-20-48-25-16,13 3 35 0,14 5-38 16,6-5 14-16,7 5 9 0,13-5 23 15,13-3-49-15,0 0-108 16,6 8-102-16,-6 3-53 0,-6 7-149 15</inkml:trace>
  <inkml:trace contextRef="#ctx0" brushRef="#br0" timeOffset="3168">1282 614 766 0,'0'0'76'0,"-14"-34"-9"0,8 5-12 15,6 29 16-15,0-44-21 16,6 10-34-16,-6 34-21 0,14-44 5 16,-14 44 12-16,26-41-60 0,-26 41 72 15,39-18-3-15,1 10-37 16,-40 8 10-16,39 19 11 15,-39-19-5-15,40 41 11 0,-40-41 5 16,39 48 81-16,-32-11-14 0,-7-37-13 16,-14 48-33-16,-12-11-2 15,26-37-18-15,-59 40-9 0,6-7-26 16,-6-10-1-16,0-5 14 0,0-7 1 16,0-3 4-16,6-8 2 15,7-8-55-15,7-3 13 0,6-11-5 16,33 22 32-16,-20-30 13 0,20 30-23 15,0 0 35-15,27-26-12 0,5 19-3 16,1 3 0-16,0 8 16 16,-33-4 21-16,26 15 20 15,-26-15 41-15,20 33 17 0,-13-3-21 16,-7-30-40-16,-13 44 17 0,-7-7-40 16,-6-8-41-16,-14-3 7 15,1-3 23-15,-1-1 9 0,1-11-30 16,-7-4-119-16,6 1-135 0,1-8-77 15,6-4-49-15</inkml:trace>
  <inkml:trace contextRef="#ctx0" brushRef="#br0" timeOffset="3353">1242 200 1105 0,'0'0'173'16,"0"0"97"-16,0 0 10 0,0 0-101 16,0 0-111-16,0 0-33 0,0 0-96 15,0 0-242-15,20-33-174 16,-20 33-115-16</inkml:trace>
  <inkml:trace contextRef="#ctx0" brushRef="#br0" timeOffset="3673">1065 351 647 0,'0'0'57'15,"0"0"16"-15,0 0 2 0,0 0 15 16,-46 19-16-16,6 3 15 0,7 8-10 15,33-30 49-15,-59 44 2 0,13-3-21 16,-6-5-15-16,-1-2-19 16,-13-5-20-16,-6-3-52 0,-7 0 12 15,0-4-4-15,7-7-2 16,-7-4 14-16,14-11-19 0,5 0-15 16,8 0 7-16,6-4 35 15,13 1-21-15,33 3 4 0,0 0-49 16,-33-8-55-16,33 8-97 0,0 0-99 15,0 0 2-15,0 0-137 16</inkml:trace>
  <inkml:trace contextRef="#ctx0" brushRef="#br0" timeOffset="3845">546 1146 1321 0,'0'0'209'16,"0"0"15"-16,0 0-64 0,13 22-101 16,-13-22-35-16,0 0 14 0,0 0-286 15,26 18-219-15,0-7-133 16</inkml:trace>
  <inkml:trace contextRef="#ctx0" brushRef="#br0" timeOffset="4360">3299 1582 902 0,'0'0'168'16,"0"0"26"-16,0 0-28 16,0 0-30-16,0 0-25 0,0 0 30 15,0 0 38-15,0 0-69 16,26 7-42-16,-26-7-36 0,40 15-19 15,-14 0 10-15,-26-15 13 0,20 33-16 16,-20 0-16-16,-7 0 6 16,-6 4 15-16,-13 0-29 0,-7 4-26 15,-13-8-93-15,6 0-114 0,1-7-115 16,0 0-69-16,-1-11 2 16</inkml:trace>
  <inkml:trace contextRef="#ctx0" brushRef="#br0" timeOffset="4641">2944 1205 726 0,'0'0'100'16,"0"0"-21"-16,0 0-21 15,0 0-31-15,0 0-3 0,0 0 227 16,0 0-101-16,20 29-2 16,-7 16-50-16,0 3-8 0,0 3-44 15,0 1 11-15,-6-4-47 0,0 0 6 16,-7 8-8-16,0-16-8 16,-7-3 10-16,-6-7-214 0,13-30-135 15,-13 33-62-15,0-11-66 0</inkml:trace>
  <inkml:trace contextRef="#ctx0" brushRef="#br0" timeOffset="4864">2924 1800 1141 0,'0'0'242'16,"0"0"-5"-16,0 0-103 15,0 0-14-15,0 0-75 0,-32 33-15 16,-1-4-34-16,0 1 12 0,-7 3-18 16,-6 8 17-16,0 0 0 15,-6-1-4-15,-1 1-132 0,1-4-123 16,6-8-81-16,0-7 29 0,6-3-9 16</inkml:trace>
  <inkml:trace contextRef="#ctx0" brushRef="#br0" timeOffset="5328">2471 1622 429 0,'0'0'4'0,"0"0"58"16,0 0 8-16,0 0-22 0,0 0-4 15,26 22 15-15,-26-22-25 0,20 30-16 16,-20-30 1-16,26 33-6 16,-6-11-1-16,-20-22-3 0,0 0-9 15,7 23-5-15,-7-23-2 16,0 0-2-16,-27 22-5 0,1-11 1 16,-7-7 5-16,7-12-18 15,0-7-1-15,6-7 8 0,20 22 8 16,-26-37 33-16,6 11 27 0,20 26-18 15,-13-22-11-15,13 22 4 16,0 0-15-16,0 0-9 0,0 0 146 16,0 0-3-16,0 0-42 0,-7 33-40 15,7-33 37-15,-6 41 10 0,-1-8-22 16,7-33-43-16,-20 37 42 16,7 0-15-16,7-7 11 15,-8 3-40-15,8 0-7 0,-7 8 5 16,6 0-21-16,7 3 8 0,7 11-8 15,-1 4 0-15,-6 8-2 16,13-1-22-16,7 8-32 0,0 0-295 16,0-4-55-16,6 4-86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3:49.4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0 0 36 0</inkml:trace>
  <inkml:trace contextRef="#ctx0" brushRef="#br0" timeOffset="89">0 0 15 0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40.2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1029 547 1052 0,'0'0'203'0,"0"0"3"15,0 0-23-15,26 37-43 0,-26-37-34 16,13 40 6-16,-13-40-37 16,-13 45-13-16,13-45-12 15,-33 37-45-15,-6-12-3 0,-2-10 29 16,2-7-20-16,39-8-11 15,-53 0 21-15,53 0-43 0,-46-15-18 16,46 15-33-16,-32-52 38 16,18 4 20-16,8 4 2 15,6 7-1-15,0 37 27 0,0 0-16 16,0 0 3 0,0 0 99-16,0 0-18 0,0 0-18 15,26 44-24-15,-13 8-42 16,0 0 23-16,-6 3-8 0,0-3-23 15,-1-4 22-15,1-4-6 16,-1-7-37-16,-6-37-200 16,0 0-179-16,13 41-74 0,-13-41-87 15</inkml:trace>
  <inkml:trace contextRef="#ctx0" brushRef="#br0" timeOffset="484">1469 140 909 0,'-26'-40'150'16,"26"40"11"-16,-40-45 12 15,-6 12-60-15,-6 15-38 0,-14 14-27 16,-13 15 18-16,-6 19 55 15,-7 14-4-15,-8 19 27 0,-5 14-21 16,7 16-43-16,-9 3-13 16,9 7-23-16,-1-3-9 15,19-4 23-15,15-4-14 0,19-10-7 16,19-5-16-16,14-3 3 16,33-7 7-16,26-12-22 15,20-11-16-15,27-7 20 16,18-11-17-16,21-7-8 0,20-16 8 15,6-10-9-15,7-12-31 16,-1-14-19-16,-13-15-27 16,-6-15 18-16,-19-14 42 0,-14-16-3 15,-20-17 27-15,-27-9 6 16,-24-6-3-16,-22 6 109 0,-25 12-19 16,-20 11-53-16,-28 22-1 15,-18 19-30-15,-14 14 6 16,-6 23-19-16,-14 10-76 15,1 12-62-15,6 11-134 0,7 3-127 16,20 5-107-16,13 6-24 16</inkml:trace>
  <inkml:trace contextRef="#ctx0" brushRef="#br0" timeOffset="1328">1463 2715 580 0,'-14'-44'-29'0,"1"0"24"16,0 3 48-16,0 8 10 15,13 33 22-15,-20-37 18 0,20 37-9 16,0 0 1-16,0 0 2 16,0 0-4-16,0 0-46 15,0 0 228-15,0 0-105 16,0 0-59-16,-46 37-55 0,46-37 4 15,-33 52-15-15,1-15 10 16,32-37-14-16,-40 44-37 16,1-11 6-16,-1-14 8 0,40-19 1 15,-46 14-16-15,46-14-120 16,-39-11-36-16,39 11 50 0,-20-51 25 16,14-5 10-16,12-3 43 15,7 4-21-15,7 7 127 16,-13 14-1-16,-7 34-13 15,0 0-41-15,0 0 227 0,0 0-37 16,0 0-76-16,0 41-63 16,-14 3-17-16,-12 1 0 15,-7-8-32-15,-6 3-18 0,-8-10 22 16,1-1-16-16,6-10-2 16,40-19-4-16,-46 3-66 15,46-3-11-15,-46-25-1 0,20-9 5 16,20-14 27-16,-1-3-13 15,7-5 24-15,7 8 47 0,-1 11-7 16,-6 37-22-16,0 0 96 16,0 0 52-16,0 0 10 15,33 45-57-15,-13 17 0 0,-14 16-12 16,7 11-44-16,-13-1-20 16,7 1-4-16,0 3-4 15,6-14-20-15,0-8-131 16,0-14-223-16,13-20-136 0,14-10-124 15</inkml:trace>
  <inkml:trace contextRef="#ctx0" brushRef="#br0" timeOffset="1792">1726 1696 1004 0,'-72'-56'94'0,"-21"12"66"15,-19 14 20-15,-12 16 40 0,-8 21 7 16,-6 23-44-16,-7 21-31 16,7 23-17-16,-1 7-12 0,7 23-12 15,7 10-24-15,13 12-14 16,20 11-40-16,19 7 8 15,14 4 21-15,26-4-37 16,27 0 2-16,32-4 6 16,20-11-4-16,26-10-27 0,33-12 5 15,15-15 2-15,18-14-12 16,20-19-7-16,13-15 20 0,8-14-62 16,5-26 6-16,0-27-23 15,0-17-40-15,1-23 2 16,-14-29 37-16,0-27 17 0,-19-17 25 15,-27-16 7-15,-26-3 44 16,-27 7 73-16,-32 11-35 0,-34 12-12 16,-32 10-30-1,-33 16-8-15,-20 10-57 0,-13 11-34 16,-14 12-93-16,-6 14-108 16,14 11-212-16,-2 12-132 0</inkml:trace>
  <inkml:trace contextRef="#ctx0" brushRef="#br0" timeOffset="6728">1581 4648 1423 0,'0'0'139'16,"0"0"-46"-16,0 0-59 15,-59-11-11-15,-7 11-23 0,-6 7-9 0,6 11 30 16,-6 8-7-1,6 4 10-15,13 3-10 0,14 4 19 16,13-4 22-16,13-7-18 16,19 4-10-16,14-4-2 0,19-8-32 15,14-3-31-15,13-8 3 16,-1-3-4-16,1-4 25 0,-7-4 10 16,-13 4 1-16,-6-3 26 15,-14 3 12-15,-26 0 27 0,0 0-35 16,0 0-9-16,-53-4 52 15,-12 11-31-15,-14 8 12 0,-7 11-9 16,7 3-22 0,7 1 0-16,6 0-10 0,14-1-10 15,11 1 33-15,22 3 5 16,19 0-15-16,19-3 6 0,14 3-12 16,21-4-3-16,12-3-10 15,12-7 5-15,8-4-16 0,-1-1 7 16,1-6 0-16,-1-12-32 15,-6-3-125-15,-6-8-182 0,-7-11-153 16,-7-15-156-16</inkml:trace>
  <inkml:trace contextRef="#ctx0" brushRef="#br0" timeOffset="7171">1971 4090 1040 0,'-54'-11'262'16,"8"7"-25"-16,-13 0-43 15,0 4-49-15,-7 0-65 0,-7 4-28 16,-19 3-32-16,-7 1 1 16,-6 7 0-16,-7 3 25 0,-6 8 19 15,5 11 6-15,8 11 18 16,7 7-27-16,-1 15-1 15,6 12-21-15,8 17 20 0,-1 16 14 16,14 3-43-16,5 4-12 16,21-4 38-16,20-3 3 0,26-1-15 15,20-10-21-15,32-4 3 16,21-12-12-16,26-6-13 0,26-20 7 16,20-10 0-16,20-11-9 15,20-19-12-15,-1-15 9 0,6-14-21 16,-12-15-20-16,0-19-12 15,-6-14-13-15,-14-15-25 0,-14-23 11 16,-18-18 5-16,-27-14 22 16,-27-19 21-16,-33 7 22 15,-39 8-12-15,-32 18 34 0,-41 18-38 16,-32 16-76-16,-21 18-131 16,-12 18-193-16,-6 12-67 0,-8 10-31 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3:54.1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4177 702 451 0,'0'0'60'0,"0"0"17"15,0 0 0-15,0 0-15 16,0 0-18-16,0 0-21 0,0 0-13 15,20-33-13-15,-20 33 32 16,0 0-15-16,0 0-1 16,6-30-8-16,-6 30-5 0,-6-29 0 15,-1 6-16-15,7 23 11 16,-26-25-9-16,6-1-10 0,7-4 15 16,-7 4-1-16,7 4 12 15,13 22-11-15,-13-29-1 0,-7-1 4 16,20 30-2-16,-13-30 8 0,13 30 5 15,-26-29-9-15,26 29 31 16,-20-33-54-16,20 33 38 0,-33-34-24 16,33 34 15-16,-33-29-20 15,33 29 12-15,-33-26-7 16,33 26 22-16,-39-22-9 0,6 3-5 16,33 19 10-16,-39-22-18 15,39 22 2-15,-40-22 15 0,1 7 25 16,39 15-36-16,-46-11 7 0,13 7 3 15,0-3 4-15,0 7-3 16,0 4-14-16,-6-1 17 0,6 1-7 16,0 0 7-16,0 0-11 15,1-4 13-15,5 3-6 0,-6-3-20 16,7 0 23-16,0-3-12 16,0-1 20-16,-7-4-22 0,6 1-8 15,1 0 16-15,-7-1-7 16,7 1-13-16,0 0 16 15,-14-1 1-15,7 4 3 0,-6 1 0 16,0 3 2-16,-7-4-2 0,6 4 4 16,1-4-17-16,-7 1 5 15,13-5 8-15,-7 1-6 0,1 0 6 16,6-1 18-16,0 1-8 16,0 3-15-16,-6 4 2 0,6-4-1 15,-6 8-4-15,-1 0 0 0,1-1 16 16,-7 1 3-16,-7 7 23 15,1 0-15-15,-1 4-2 16,7 0 8-16,7 0-14 0,-7-4-5 16,6 0-2-16,1 0-15 15,6-4 19-15,0 1-1 0,33-8-12 16,-39 3 5-16,6-3 7 16,0 4-2-16,33-4-5 0,-39-7-10 15,6-1 2-15,0 5-7 0,33 3 3 16,-46-8 12-16,13 1-12 15,33 7 8-15,-39-8 15 0,6 8-1 16,0 8-10-16,0-1 0 16,0 4 0-16,0 4 15 15,0-11-15-15,1-1-13 0,-8 9 15 16,7-5 16-16,-6 0-18 0,39-7 9 16,-40 11-9-16,8-3 0 15,32-8-9-15,-46 0-14 0,6 0 23 16,1 3 8-16,-1 5 6 15,1 7-10-15,-1-1 9 0,-6 9-13 16,7-1 14-16,-7 0 3 16,0 0-13-16,-7 4 17 0,7-8-14 15,0 1 10-15,7-4-30 0,6-4 21 16,0 0-8-16,33-11-7 16,-39 11 0-16,39-11 0 15,-33 15 10-15,33-15 9 0,-33 11-2 16,33-11-8-16,-33 15 4 15,33-15-22-15,-39 22 23 0,13-4 1 16,26-18-5-16,-33 19-11 0,33-19 37 16,-33 26-47-16,33-26 4 15,-33 25 0-15,33-25 1 0,0 0 13 16,-33 26 12-16,33-26-5 16,0 0-25-16,-26 34 44 0,26-34 19 15,-20 40-6-15,7-3-10 16,6 0 3-16,1 0 17 0,-1 4-7 15,7 3-18-15,-6 0-29 0,6-3 39 16,-7 0-32-16,7-1 15 16,-6-3-8-16,6 7 4 15,0-7-10-15,-7 0-28 0,7-7 18 16,0-30 15-16,0 41 8 16,0-41-22-16,13 37 11 0,-13-37 5 15,13 33-24-15,-13-33 22 0,20 37 2 16,-20-37-25-16,26 40 33 15,-13-3-27-15,7-3 9 0,0 6-3 16,0 1 16-16,-1 3-16 16,1 1 11-16,0 3-1 0,-7 0-35 15,7 0 40-15,-1-4-12 0,-6 4 4 16,1 0-11-16,-1-7 36 16,-7 3-56-16,1-3 48 15,-1-1-30-15,-6-7 1 0,0 4 14 16,7-3 4-16,-7-1-14 15,7 0-6-15,-7 0 30 0,13-3-34 16,-13-30 14-16,26 41-6 0,-6-8 1 16,6 0 13-16,-6-3-8 15,6 3 10-15,-26-33-22 0,26 48 32 16,-6 0-35-16,-7-11 39 16,-6 0-41-16,-7-37 43 0,13 52-20 15,-7-15-15-15,-6-37 5 16,14 48-13-16,-14-48 38 0,26 44-21 15,-26-44 6-15,39 44-3 16,-39-44-13-16,46 37-3 0,0-7 24 16,0-15 6-16,-6-4-14 15,-1 3-3-15,1-3 5 0,-40-11-22 16,39 30 17-16,-39-30 22 0,46 26-30 16,-46-26-9-16,0 0 28 15,39 41-6-15,-39-41-23 0,0 0 34 16,40 29-10-16,-40-29-6 15,33 37-5-15,-33-37-9 16,39 22 14-16,-39-22 0 0,0 0 4 16,46 41 18-16,-46-41-33 0,40 37 20 15,-40-37 4-15,46 33-30 16,-7-7 23-16,-6 0-2 0,6-11-4 16,7-1 0-16,0-3-9 15,7-7 9-15,6-4 12 0,7-7 6 16,13-8-39-16,-1 0 6 0,8-3 10 15,-1-1 26-15,14-3-11 16,-14 0-3-16,1 0 1 0,-7 3-8 16,-14 12-3-16,-6 3-4 15,-19 0 0-15,-40 4-15 16,46 0 45-16,-46 0-29 0,33 8 6 16,-33-8 8-16,0 0-20 0,39 15 4 15,-39-15 13-15,0 0 18 16,40 7 9-16,-40-7-6 0,46 0-8 15,0-15 5-15,0 8-19 16,0-8-9-16,13-3 24 0,0-1 5 16,0-7-28-16,0 8 4 0,0-1-8 15,7 5 18-15,0-5 1 16,-1-10 5-16,1 6-25 0,0-3 4 16,6 1 5-16,0-5 18 15,1-11-4-15,-1 8-8 16,0-7 7-16,-6 3-1 0,0-4-23 15,-14 8 5-15,-12-8 1 0,-7 4-9 16,-7 0 23-16,-6 0-1 16,-14-3 4-16,1-5-12 0,-7 1-3 15,-7-4 3-15,7 4 9 0,-13-1 34 16,6-7-80-16,-6 1 7 16,7-8 13-16,6 3 22 0,0 1-2 15,0-4 10-15,0 3-4 16,-7-3-30-16,7 7 33 0,0 1-19 15,0 3 7-15,0 3 5 16,0 5 3-16,0-1 2 0,7 0-18 16,12 1 1-16,-5-1 10 15,12 1 12-15,-13-1-31 0,7-3 6 16,-7-4 4-16,-7 7-30 16,1 0 48-16,-7 4-12 0,0 37 3 15,-7-37 25-15,7 37-15 0,-6-37-9 16,6 37-18-16,0 0 6 15,-20-40-4-15,20 40 22 0,0 0-21 16,-13-45 11-16,13 45-22 0,-13-37 19 16,13 37 13-16,0 0-18 15,0-36 8-15,0 36 25 16,6-41-59-16,-6 41 34 0,7-37 6 16,-7 37 11-16,26-48-20 15,-6 15 27-15,-20 33 13 0,26-45-15 16,-26 45 2-16,13-33-18 0,-13 33 12 15,0 0-12-15,20-41-25 16,-20 41 21-16,0-33 6 0,0 33-26 16,0 0-1-16,0 0-91 0,0-37-32 15,0 37-30-15,0-29-40 16,0 29-59-16,7-30-34 16</inkml:trace>
  <inkml:trace contextRef="#ctx0" brushRef="#br0" timeOffset="2043">5136 2863 643 0,'0'0'85'16,"0"0"7"-16,0 0 32 0,0 0-55 15,0 0-22-15,0 0-14 16,0 0-33-16,0 0-7 0,0 0 105 16,0 0 12-16,-6 30-29 15,6 7 5-15,-7-8-24 16,-6 5-9-16,6-9 3 0,-6 9-56 16,-7-5 29-16,1-7-37 0,6 4 5 15,13-26-6-15,0 0 14 16,-27 26 55-16,27-26 13 0,0 0 93 15,0 0-60-15,0 0-58 16,-26-15-22-16,0-22-30 0,13-14-13 16,6-8 20-16,0 0 9 0,7-1-40 15,0 9 51-15,-6 10-37 16,6-3 20-16,0 18 6 0,-7 4-5 16,7 22-20-16,0 0-8 0,0 0-73 15,0 0-84-15,0 0-144 16,0 0-89-16,0 0 65 15</inkml:trace>
  <inkml:trace contextRef="#ctx0" brushRef="#br0" timeOffset="2356">5084 3491 477 0,'0'0'46'15,"0"0"-2"-15,0 0 5 16,0 0 27-16,26 0-34 0,-26 0 4 16,0 0-18-16,26-7 21 15,-26 7 4-15,0 0 8 0,0 0 32 16,0 0 10-16,0 0-16 0,0 0-26 15,0 0 20-15,0 0-33 16,0 0-26-16,0 0-4 0,13 37-18 16,-13-7-25-16,0-30-82 15,-19 29-135-15,-8-7-86 0</inkml:trace>
  <inkml:trace contextRef="#ctx0" brushRef="#br0" timeOffset="2617">4545 2808 1097 0,'0'0'40'15,"0"0"-16"-15,0 0 184 0,0 0-13 16,33 7-8-16,-33-7-73 0,26 48 2 15,0 4-34-15,-13 0-38 16,1-4-35-16,-14 4 10 0,0-1 5 16,0 1-21-16,-14 0-27 15,1-4-165-15,-13-4-210 0,0-7-81 16,-1-7 23-16</inkml:trace>
  <inkml:trace contextRef="#ctx0" brushRef="#br0" timeOffset="3060">4387 2756 815 0,'0'0'10'16,"0"0"99"-16,33 8 27 16,-33-8 15-16,0 0-15 0,20 48-35 15,-7-8-24-15,-7-3 17 16,-12 4-41-16,-1-8-40 0,1 0-3 15,6-33 11-15,-27 41-5 0,27-41-20 16,-39 30 10-16,39-30-35 16,-39 25-34-16,39-25-56 15,-53 0 16-15,53 0 72 0,0 0 1 0,-39-18 26 16,39 18-16-16,0 0-15 16,0 0 28-16,0 0 34 15,0 0 91-15,0 0-44 0,13 55 51 16,13 1 45-16,-6 3 14 0,6 7-22 15,0 8-30-15,-13-4-49 16,1 1-4-16,-8 3-14 0,-12-12-6 16,-1 1-31-16,-13-15 6 0,-13-3-9 15,1-16-4-15,-14-3-4 16,0-15-17-16,0-7 7 0,-7-19-55 16,-6-22-49-16,6-11-65 15,1-22-20-15,12-8-8 0,1-10-18 16,13-1-71-16,6-4-30 15,13 1-80-15,14 7-20 0</inkml:trace>
  <inkml:trace contextRef="#ctx0" brushRef="#br0" timeOffset="3245">4137 2764 912 0,'27'-34'146'0,"-1"-6"43"15,-6 3 49-15,6-4 10 0,-6 12-47 16,-7-1 7-16,-13 30-54 15,20-26-32-15,-20 26-38 0,0 0-43 16,0 0-11-16,0 0-4 16,0 0-20-16,0 0 17 0,0 0-11 15,-7 56-191-15,-13-5-171 16,-6 1-238-16,13-4-51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00.6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210 200 297 0,'0'0'69'15,"0"0"2"-15,0 0 5 0,0 0-14 16,0 0 17-16,-13-37-22 15,13 37 18-15,0 0 18 0,0 0 2 16,0 0 45-16,0 0-54 16,0 0 41-16,0 0-35 0,0 0-18 15,0 0-32-15,0 0-3 16,0 0 3-16,-7-37 1 16,7 37 17-16,0 0-25 15,0 0-8-15,0 0 11 0,0 0-28 16,0 0 11-16,0 0 7 15,0 0 16-15,0 0-5 16,0 0-25-16,-6-33 5 0,6 33 16 16,0 0-5-16,0 0-23 15,0 0-13-15,0 0 3 0,6-30 3 16,-6 30 12-16,0 0 3 16,0 0-13-16,0 0-14 0,0 0 17 15,0 0-1-15,0 0-1 16,0 0-17-16,0 0 21 15,0 0 4-15,0 0-11 16,0 0-8-16,0 0-1 0,0 0 9 16,0 0-10-16,0 0 10 15,0 0-13-15,0 0 20 0,0 0-11 16,0 0 4-16,0 0 0 16,0 0 6-16,0 0-4 15,0 0-2-15,0 0 17 0,0 0-15 16,0 0 13-16,0 0 9 15,0 0-1-15,0 0-11 0,0 0-6 16,7-33-11-16,-7 33-2 16,0 0-4-16,13-30 2 0,-13 30 9 15,0 0 0-15,0 0-8 16,0 0 28-16,0 0-5 16,0 0-24-16,0 0 17 15,0 0-5-15,0 0-11 0,0 0 20 16,0 0-26-16,0 0 14 15,0 0 4-15,0 0-26 0,0 0 17 16,0 0 2-16,0 0-17 16,0 0 33-16,0 0-9 0,0 0-8 15,0 0 15-15,26 41-22 16,-26-41 5-16,33 37 26 16,-33-37-20-16,20 44-5 0,-7-7 14 15,-13-37 8-15,20 41-38 16,-7-1 17-16,-13-40 15 15,20 37-22-15,-20-37 15 0,19 41 12 16,-19-41-2-16,14 37-19 16,-14-37-13-16,0 0 34 0,19 37-11 15,-19-37-25-15,0 0 46 16,0 0-33-16,27 44 7 16,-27-44 7-16,0 0-14 0,0 0-11 15,19 45 12-15,-19-45 25 16,0 0-23-16,0 0 7 0,0 0 12 15,0 0-11-15,0 0-4 16,0 0 21-16,0 0-11 16,0 0-13-16,0 0 23 15,0 0-34-15,0 0 9 0,0 0 26 16,0 0-12-16,0 0-22 16,0 0 15-16,0 0-14 0,0 0 16 15,0 0 41-15,0 0-29 16,0 0-4-16,0 0-4 0,-39-19-3 15,39 19-5-15,-40-11 4 16,40 11-8-16,-46-7-16 0,46 7 33 16,-46-4 2-16,46 4-37 15,-46 0 32-15,46 0-10 16,-39 0-9-16,39 0 30 16,0 0-14-16,-46-4-15 0,46 4-4 15,-33-3 17-15,33 3-1 16,0 0-18-16,0 0 17 0,-39 0-22 15,39 0 27-15,0 0 7 16,0 0-19-16,-46 0 1 16,46 0 19-16,0 0-26 0,-33 3 10 15,33-3 4-15,0 0-4 16,0 0-12-16,0 0 16 0,0 0-7 16,0 0 3-16,0 0 0 15,0 0-76-15,0 0-237 16,0 0-173-16,0 0-140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02.88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828 162 397 0,'0'0'43'0,"-40"4"16"0,40-4 6 15,0 0 5-15,-39 11 9 16,39-11 2-16,0 0 2 16,-40 30 3-16,40-30 41 0,-26 44-24 15,26-44-54-15,-20 48-4 16,20-48-22-16,-6 52-32 0,6-52 28 15,0 0-44-15,-7 44 43 16,7-44-18-16,0 0-5 0,0 0-28 16,0 0 28-16,0 0 14 15,0 0-41-15,0 0 0 16,0 0 1-16,-20-37 71 0,20 37 23 16,-26-44 27-16,26 44 9 15,0 0-24-15,0 0-29 16,-39-26-54-16,39 26 19 0,-59 19 10 15,19 6-11-15,40-25 24 16,-39 48-34-16,39-48 13 16,-20 56 18-16,20-56 11 0,13 55-5 15,-13-55 8-15,59 41-37 16,-6-19 11-16,-1-15 2 0,-6-10-29 16,-46 3 12-16,60-33 21 15,-14-8-30-15,-7-11-11 0,-13-14 25 16,-6-8-40-16,-13-4 43 15,-14 4 65-15,-6 11 11 16,-7 15-43-16,-6 19-27 16,-20 21-1-16,-7 27-5 0,-19 11 3 15,6 18-24-15,-6 0 18 16,6 11-14-16,14-8 27 0,12 1-33 16,21-4 24-16,12 0-27 15,14-11 30-15,-7-37-23 0,52 44 17 16,7-14-27-16,-6-19-3 15,-1-7-19-15,-6-12 44 16,-6-14-10-16,-14-15-6 0,-13-11 16 16,-6-7-15-16,-20 3 65 15,-14 8-36-15,-19 7 19 16,-6 18-58-16,-14 16 38 0,-13 21-18 16,-6 12 22-16,6 14-39 15,13 8 39-15,7 0-28 0,26 3 21 16,14-3-43-16,19-8 39 15,0-44-21-15,32 59 10 16,21-18 22-16,6-12-29 0,13-10 7 16,7-12 0-16,-6-11-12 15,-1-10-15-15,-13-16 30 0,0-11-31 16,-13-10 39-16,0-16-11 16,-13 1 8-16,-13 7 63 15,-14 7 43-15,-6 15-55 0,0 37-20 16,-46-18-34-16,-13 21 6 15,-7 23-11-15,-6 7 19 16,13 12-29-16,0-8 27 0,19 3-29 16,40-40 18-16,-19 52-9 15,12-15 3-15,7-37-15 0,40 37 27 16,12-15-28-16,1-11 16 16,6-11-46-16,-7-11 15 0,8-15 14 15,-8-14 17-15,-6-12 3 16,-6-7-8-16,-14-4 53 15,-20 7 30-15,-12 12 1 16,-20 11-59-16,-27 25 15 0,-13 20-29 16,-26 21 10-16,7 7-9 15,-1 5-7-15,14 3 5 0,20-4-19 16,12-3 14-16,14-1-45 16,26-40-98-16,6 52-156 0,-6-52-121 15,40 33-143-15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12.0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710 193 1508 0,'0'0'108'0,"0"0"104"0,0 0-18 15,-33-30-95-15,33 30-38 16,0 0-65-16,0 0-5 16,0 0 38-16,0 0-60 15,-19 30 21-15,5 10 20 0,8 5 5 16,12 3-15-16,1 0-11 16,19 0 14-16,1-4-13 0,12-7-1 15,0-8 29-15,7-10-31 16,-6-8 8-16,6-11 19 0,-7-11 8 15,1-11-31-15,-40 22 9 16,46-59-13-16,-13-8-26 16,-14 1 14-16,-6-8 0 0,-13 4 5 15,-13 14 12-15,0 4 10 16,-13 12-2-16,26 40-11 16,-59-30 3-16,0 15 4 0,-1 19 20 15,-5 7-14-15,12 8 9 16,1 7-5-16,6-1-10 15,13 1 4-15,6 4 10 0,27-30-38 16,-19 48-196-16,19-11-38 16,0-37-118-16,46 48-129 0</inkml:trace>
  <inkml:trace contextRef="#ctx0" brushRef="#br0" timeOffset="324">934 839 1957 0,'0'0'223'15,"0"0"-72"-15,0 0-66 16,0 0-38-16,39 26-22 0,-39-26 40 15,33 48-29 1,0 0-25-16,0 4 9 0,6 3-17 16,14 1 23-16,-1 3-10 15,1 0 5-15,-1 4-9 0,7-4-3 16,-13 4-9-16,7-8-3 16,-20-7-67-16,-33-48-56 0,0 0-78 15,0 0-109-15,0 0-226 16,46 37-123-16</inkml:trace>
  <inkml:trace contextRef="#ctx0" brushRef="#br0" timeOffset="624">730 1031 1599 0,'0'0'248'0,"0"0"-62"16,0 0-83-16,0 0-56 0,0 0-11 15,0 0 18-15,0 0 61 16,0 0 23-16,0 0 24 16,-33 45 0-16,0 10-7 0,7 0-2 15,-14 8-52-15,-6 4-51 16,-13-1-20-16,-6 8-19 15,-14 0 3-15,-7 4-23 0,1-8-26 16,13-15-108-16,12-7-158 16,60-48-270-16,-46 45-150 15</inkml:trace>
  <inkml:trace contextRef="#ctx0" brushRef="#br0" timeOffset="939">1137 1741 2012 0,'0'0'160'0,"0"0"-33"16,0 0-65-16,0 0-22 15,0 0 24-15,0 0 40 0,0 0-30 16,59 40-36-16,-59-40-15 16,53 67-5-16,-7-8-10 0,-7 4-18 15,7-1 3-15,7-2 12 16,0 2 0-16,-1-6 3 16,1-8-77-16,-7-8-83 15,-46-40-106-15,0 0-209 0,46 45-143 16</inkml:trace>
  <inkml:trace contextRef="#ctx0" brushRef="#br0" timeOffset="1231">947 2239 1857 0,'0'0'163'15,"0"0"41"-15,0 0-57 0,0 0-69 16,0 0-8-16,0 0-10 16,0 0 105-16,0 0-11 0,0 0-50 15,-53 59-49-15,-6 4-25 16,0 0-13-16,-13 7-14 0,-7 4-92 15,-20 0-171 1,-6 0-336-16,-7-15-282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15.5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1301 177 1392 0,'0'0'280'15,"0"0"-61"-15,0 0-84 0,0 0-62 16,0 0-42-16,0 0-26 16,0 0 7-16,0 0-7 0,40 4-12 15,-7-16 7-15,-33 12 19 16,40-25-9-16,-14-1-1 16,-6-8-6-16,-13 1 8 0,-7 33 34 15,0-33-34-15,0 33 19 16,0 0-17-16,-33-15-18 0,0 15-13 15,33 0-29-15,-47 41-305 16,21-1-196-16</inkml:trace>
  <inkml:trace contextRef="#ctx0" brushRef="#br0" timeOffset="-1313">2781 618 523 0,'0'0'114'15,"0"0"-5"-15,0 0-49 0,0 0 14 16,0 0-38-16,0 0-16 16,0 0 11-16,0 0 21 0,0 0 180 15,0 0-36-15,0 0-18 16,7 41-62-16,-21-4-24 16,-5 4-61-16,-14 3 8 0,-13-3 6 15,-7 3-40-15,-6-3 14 16,-13-4-12-16,0 0 4 0,-1-8-20 15,8-2-33-15,-1-1 25 16,7-11 20-16,6-8-36 0,14-3 33 16,39-4-24-16,-40-15-81 15,40 15 1-15,-19-37-4 0,19-5 8 16,19 9 27-16,-19 33 18 16,46-37 23-16,-6 19-2 0,-40 18 10 15,39-4 8-15,-39 4 38 16,0 0 2-16,33 44 100 15,-20 1-11-15,-13-45 41 0,-20 60-6 16,1-12-15-16,-8-8-36 16,27-40-8-16,-52 48-50 0,6-14-28 15,0-5-3-15,-7-7-68 16,7-7-168-16,46-15-195 0,-65 4-99 16</inkml:trace>
  <inkml:trace contextRef="#ctx0" brushRef="#br0" timeOffset="-976">1677 678 726 0,'0'0'157'0,"0"0"-45"15,0 0-8-15,39 40-6 16,-6-3 70-16,0 0-11 16,-7 0-9-16,-26-37-49 0,33 44-21 15,-13-7 45-15,-20-37 24 16,-7 52-82-16,-19-11-37 0,-20 0-2 15,-20-4-9-15,-6-3-80 16,-7-5-120-16,0 1-92 0,14-1-139 16,5-10-16-16,14-5-11 15</inkml:trace>
  <inkml:trace contextRef="#ctx0" brushRef="#br0" timeOffset="-300">1269 825 679 0,'-20'41'137'16,"20"-41"-76"-16,6 41-8 15,-6-41-20-15,53 33-2 0,-7-7-25 16,1-8-4-16,-1-14 0 15,-7-4-16-15,1-4 43 16,-40 4-14-16,39-22-13 16,-39 22 8-16,13-41 13 0,-13 41-34 15,0-44 39-15,0 44 48 16,-19-41-17-16,19 41-54 0,-46-14 9 16,0 14 24-16,-7 11 14 15,-7 7-37-15,7 1 2 0,-6 3-17 16,20-4-22-16,-1-7 14 15,40-11 2-15,-39 8 9 0,39-8 19 16,0 0-36-16,0 0-68 16,0 0 3-16,0 0 56 15,0 0-14-15,-33-41 20 0,33 41 17 16,-13-40 12-16,13 40 31 16,0 0-4-16,0 0-3 0,0 0-13 15,0 0 15-15,-46 3 31 16,46-3-36-16,0 0-4 0,-46 45 15 15,46-45-20-15,-33 44-9 16,33-44-10-16,-26 44 28 0,26-44-5 16,0 0-36-16,0 0 2 15,0 0 49-15,0 0-29 0,0 0 2 16,0 0 3-16,0 0-54 16,0 0-74-16,-26-44 50 0,12-8 22 15,14 4 11-15,7 0 13 16,-7 48 44-16,7-41-2 15,-7 41-14-15,0 0-20 0,0 0 198 16,0 0-3-16,0 0-72 16,-33 45-33-16,6-5-20 0,8 1-13 15,19-41-35-15,-46 52-20 16,6-15 20-16,40-37-92 0,-52 44-186 16,6-17-187-16,6-9-90 15</inkml:trace>
  <inkml:trace contextRef="#ctx0" brushRef="#br0" timeOffset="640">703 425 1159 0,'0'0'151'0,"0"0"86"15,0 0-29-15,0 0-14 0,0 0-92 16,0 0-59-16,0 0-30 15,-52 0 13-15,6 15-26 0,0 7 0 16,-7 12 4-16,1 6 9 16,-1 5-9-16,14-8 2 0,-1 4-6 15,14-4-9 1,26-37-23-16,-20 48 32 0,20-48 9 16,0 44-36-16,0-44 22 15,0 0 18-15,0 0-13 0,0 0 3 16,40 23-10-16,-40-23-9 15,0 0 27-15,0 0-16 0,0 0-9 16,13-37 10-16,-13 37 20 16,-13-41-29-16,13 41 50 0,-46-15-41 15,6 19-14-15,-6 14 59 16,0 16-27-16,0 6 40 0,13 8-17 16,1 8 9-16,18 3 10 15,1-3-33-15,13 3-23 16,0 0 35-16,13-3-17 0,7-1-14 15,6-7-13-15,-26-48-195 16,40 67-150-16,-1-14-145 0,-39-53-145 16</inkml:trace>
  <inkml:trace contextRef="#ctx0" brushRef="#br0" timeOffset="809">395 1625 2284 0,'0'0'110'16,"46"8"-16"-16,-46-8-46 15,65-4-20-15,1-11-28 0,6 1-143 16,-6-1-358-16,-7 11-271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26.2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76 376 0,'46'-29'19'0,"-13"14"16"0,-33 15 35 15,39-15-11 1,1 8 16-16,-40 7-8 0,46-4-28 15,0-3-13-15,-13 7 1 16,-33 0-6-16,52 3-16 0,-19 1-12 16,-33-4 16-16,39 7 9 15,-39-7-23-15,0 0 11 16,0 0 8-16,0 0-9 0,0 0-12 16,0 0 12-16,33 4 29 15,-33-4-30-15,0 0-104 0,0 0-102 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27.3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13 115 465 0,'0'0'73'0,"0"0"28"16,0 0-24-16,0 0-48 0,0 0 3 16,0 0-18-16,33-19-14 15,-33 19 3-15,0 0 17 0,0 0-4 16,34-7-16-16,-34 7 11 15,0 0-32-15,0 0 31 16,26 0-20-16,-26 0 28 0,0 0-24 16,0 0-43-16,0 0 89 15,0 0-36-15,33 11-4 16,-33-11 5-16,0 0-10 0,0 0-2 16,0 0 19-16,0 0 0 15,0 0-15-15,0 0 3 0,0 0 5 16,0 0-19-16,0 0 17 15,0 0-3-15,0 0-22 0,0 0-4 16,0 0 37-16,0 0-48 16,0 0-4-16,0 0 22 0,0 0 27 15,0 0-8-15,0-34-6 16,0 34 18-16,7-36-12 0,-7 36 10 16,0-30 19-16,0 30-14 15,0 0 13-15,0 0-15 16,0 0-26-16,0 0 13 0,0 0 14 15,34 18-32-15,-34-18 38 16,19 30-11-16,-19-30-3 16,20 30-6-16,-20-30 13 0,0 0-27 15,0 0 30-15,7 29 9 16,-7-29-20-16,0 0-22 0,0 0 32 16,0 0-39-16,-46 19 24 15,5-16 7-15,41-3-42 0,0 0 37 16,-46-18-2-16,46 18-4 15,0 0 0-15,0 0 16 16,-26-41-2-16,26 41-23 0,-7-29 21 16,7 29 3-16,0 0-23 15,0 0 22-15,0 0-5 0,33 11-1 16,-33-11-12-16,0 0 22 16,0 0-14-16,20 29 2 0,-20-29 21 15,0 0-17-15,0 0 16 16,0 0 2-16,0 0-34 0,0 0 10 15,-40 22 20-15,40-22-28 16,-40 0 8-16,40 0 0 16,0 0-31-16,0 0 23 15,-33-3-66-15,33 3-148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27.8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0 0 308 0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33.1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8335 939 672 0,'0'0'90'0,"0"0"67"15,19-34-10-15,-19 34 34 0,0 0-67 16,0 0 8-16,0 0-61 15,0 0 118-15,0 0 3 0,0 0-31 16,33 26-59-16,-13 11-4 16,6-4-12-16,0 8-24 15,1 0 6-15,6 3-22 0,-1-7-39 16,-5 0 24-16,-1-4-12 16,0-3-23-16,-26-30 8 0,13 26-12 15,-13-26 25-15,0 0-5 16,0 0-37-16,-26 29-10 0,-20-14-27 15,0-8 24-15,0-10-22 16,-26-9-37-16,26-10-20 0,-7-4 57 16,14 1 0-16,6-9 34 15,7 8 36-15,26 26-18 0,-33-33 11 16,33 33 14-16,0 0-13 16,0 0-11-16,0 0 61 15,0 0 4-15,0 0-30 0,0 0 18 16,20 30 15-16,-7 3-26 15,-7-3 20-15,1-1-35 0,-7-29-8 16,6 37 45-16,-6-37 41 16,-13 37-51-16,13-37-34 0,-52 33 12 15,-7-14 6-15,-1-8-15 16,-5-11 5-16,-8-4-47 0,1-7-21 16,13-7-19-16,0-8-45 15,0-4-21-15,6-3-33 16,20-8-84-16,0 8-86 0,14-4-147 15</inkml:trace>
  <inkml:trace contextRef="#ctx0" brushRef="#br0" timeOffset="217">8453 333 1169 0,'52'-30'268'0,"14"1"-48"16,0-1-32-16,13 8-76 0,13 0-25 15,0 7-68-15,0 4 2 16,-7 3-116-16,1 1-59 0,-21 0-142 16,-12 7-24-16,-53 0-40 0</inkml:trace>
  <inkml:trace contextRef="#ctx0" brushRef="#br0" timeOffset="421">8407 499 1494 0,'-40'0'285'0,"40"0"78"0,0 0-127 16,0 0-76-16,0 0-64 15,33 4-63-15,-33-4-28 0,0 0-67 16,0 0-157-16,0 0-180 16,0 0-190-16,0 0-53 0</inkml:trace>
  <inkml:trace contextRef="#ctx0" brushRef="#br0" timeOffset="1228">7717 1423 978 0,'-20'-45'101'0,"14"12"-2"0,-8 3-33 16,14 30-19-16,0-40-27 15,-6 6 76-15,6 34-25 0,0 0-39 16,-7-33-8-16,7 33-11 16,0 0 53-16,-6-26 14 15,6 26-47-15,0 0-4 0,0 0-29 16,0 0-13-16,19-29 20 16,-19 29 0-16,53-22-25 0,-20 14 6 15,0 5 4-15,-33 3 21 16,39 3-22-16,-39-3 5 0,33 4 10 15,-33-4-19-15,0 0 29 0,0 0 5 16,0 0-18-16,20 30-11 16,-20-30 8-16,6 44 66 0,-12-11-12 15,-14 0-4-15,20-33-23 16,-53 41-12-16,1-8-13 0,-1-7 5 16,-12-7-10-16,5-1 0 15,1-11-7-15,-6 1 13 16,5-8-44-16,8-4-15 0,-1-7-67 15,14-7 19-15,-1-12-20 16,1-7 15-16,13-4 87 0,-1 1 12 16,14 7-12-16,-6 7 22 0,19 26 0 15,0 0-28-15,-40-15-10 16,1 26 47-16,-1 7-9 0,1 12-11 16,6 11 18-16,7-1 3 15,-1 5 5-15,8-1 9 0,12-3 1 16,1-4 14-16,12-4-4 15,-6-33-1-15,20 37-5 16,-20-37-29-16,39 22 19 0,1-11-35 16,-7-11 41-16,-7-7-12 15,-26 7-48-15,33-19 47 0,-33 19-8 16,13-33-24-16,-13 0-16 16,-7 7 16-16,-19-7-2 0,-7 3 22 15,0 8 0-15,33 22 13 16,-52-15-30-16,6 8 57 0,13 10 28 15,0 16 20-15,33-19 27 0,-33 44-17 16,20 4 3-16,6 4-34 16,7 7-20-16,14 0-22 15,12 0-32-15,7 4 40 0,13 0-37 16,13-4 4-16,7-4-25 16,-1-7-151-16,1-14-102 0,-7-5-54 15,-6-10-136-15</inkml:trace>
  <inkml:trace contextRef="#ctx0" brushRef="#br0" timeOffset="1513">7454 0 1266 0,'0'0'134'15,"0"0"98"-15,0 0 19 16,0 0-67-16,13 63-39 0,-6 3-45 16,6 1-58-16,0-1-11 15,-6 5-31-15,12-9 0 16,-6 1-13-16,1-4-124 0,5 0-173 15,-12 1-87-15,6-5-136 16</inkml:trace>
  <inkml:trace contextRef="#ctx0" brushRef="#br0" timeOffset="1745">7789 477 1391 0,'7'-34'281'0,"-7"34"56"16,0 0-32-16,0 0-117 0,0 0-64 15,0 0-61-15,0 0-46 16,0 0 4-16,0 0-9 16,0 0-28-16,0 0 10 0,0 0-42 15,0 0-203-15,0 0-116 0,0 0-160 16,33 48-104-16</inkml:trace>
  <inkml:trace contextRef="#ctx0" brushRef="#br0" timeOffset="1950">7533 2054 1356 0,'0'0'187'16,"0"0"-43"-16,39 8-86 0,14-8-34 15,-1 0-10-15,1-8-186 16,-20-3-155-16,13-4-157 0</inkml:trace>
  <inkml:trace contextRef="#ctx0" brushRef="#br0" timeOffset="2380">5975 1227 1104 0,'0'0'62'16,"0"0"36"-16,0 0 19 0,0 0 7 16,33 37 2-16,-33-37-2 15,13 40-30-15,-13-40-25 16,-6 41-23-16,6-41-2 0,-26 29-15 16,-7-6 15-16,33-23-7 15,-40 11-9-15,7-4-4 0,33-7-24 16,-32-11 16-16,32 11 22 0,-33-33-25 15,0-8 4-15,13-7-17 16,-6-7 8-16,6-8-4 0,14-4 7 16,-8-3 1-16,8 0 0 15,-1-4-32-15,1 8 33 0,-1-5 4 16,7 9-42-16,-6 2-34 16,-1 12 24-16,7 48-88 15,-7-48-29-15,7 48-69 0,0 0-85 16,0 0 69-16,0 0-37 0,0 0-112 15</inkml:trace>
  <inkml:trace contextRef="#ctx0" brushRef="#br0" timeOffset="2641">5929 1840 1514 0,'0'0'176'0,"0"0"-106"15,-19-26-16-15,19 26 4 0,0 0-26 16,39-7 0-16,7 10-4 16,-46-3-31-16,46 23 3 0,-46-23-16 15,0 0 24-15,33 48-1 0,-33-48-52 16,-7 51-196-16,7-51-120 15,-52 37-30-15,-7-11-4 0</inkml:trace>
  <inkml:trace contextRef="#ctx0" brushRef="#br0" timeOffset="2853">5496 1404 1111 0,'-13'41'93'16,"-1"-4"47"-16,-12 3 22 0,0 5-29 15,-14-5-67-15,8 1-15 16,-8-4-30-16,-6 0-28 16,7-4-184-16,-7-7-153 0,6-4-52 15,1-11 10-15</inkml:trace>
  <inkml:trace contextRef="#ctx0" brushRef="#br0" timeOffset="3069">5088 536 1227 0,'0'0'11'0,"0"0"145"0,0 0 8 15,0 0-53-15,20 55-47 0,0 12-37 16,6 14-23-16,0 4 8 16,1 4-45-16,-1-1 47 0,-6-3-7 15,-7 0-132-15,-7-3-193 16,-12-12-198-16</inkml:trace>
  <inkml:trace contextRef="#ctx0" brushRef="#br0" timeOffset="3568">4602 1290 1457 0,'-20'48'123'0,"14"-8"-24"15,12-7-61-15,7 4-20 0,7-3 6 16,-20-34-8-16,33 37-16 0,0-8-15 15,-33-29-112-15,33 19 24 16,-33-19 15-16,39 0-27 0,-39 0 98 16,20-30-19-16,-14-7 31 15,-6-4 10-15,-6-3-17 0,-14 7 155 16,20 37 2-16,-20-37-34 0,20 37-81 16,-39-3-9-1,0 17 21-15,-1 16-20 0,7 11-8 16,0-1 4-16,1 4-16 0,5 1 0 15,8-8-15-15,-1 0 8 16,20-37 21-16,-20 37-25 0,20-37 16 16,0 0 2-16,0 0-48 15,0 0-95-15,-39 14 22 0,39-14 23 16,-40-25 17-16,7-20 50 0,7-6-10 16,0-1 48-16,0 4 99 15,6 15 22-15,20 33-18 0,0 0-12 16,-53-12 18-16,7 27-25 15,0 15-37-15,0 7 7 16,0 7-29-16,7 4-20 0,-1-4-38 16,1 1 7-16,6-8-8 15,33-37-202-15,-33 33-157 0,33-33-97 16,0 0-48-16</inkml:trace>
  <inkml:trace contextRef="#ctx0" brushRef="#br0" timeOffset="3746">3951 931 1951 0,'53'-18'91'0,"6"7"-26"16,0 3-40-16,7-3-16 15,0 0-9-15,-1 0-249 0,-5-8-190 16,-8 5-179-16</inkml:trace>
  <inkml:trace contextRef="#ctx0" brushRef="#br0" timeOffset="4268">3202 806 951 0,'0'0'230'0,"0"0"3"0,0 0 15 15,13 44-94-15,-6 8 19 16,-14-1-43-16,-12 5-18 15,-1 3-27-15,-6-4-49 0,-7 4-15 16,-7-3 14-16,-12-4-11 16,-7-8-8-16,-7-4 7 0,0-6-17 15,-13-8-11-15,-6-4-15 0,0-4 14 16,-1-7-38-16,1-7-17 16,6-4-19-16,7-7-4 0,13-4 22 15,13 3 37-15,13 1-16 16,33 7-56-16,0 0 14 0,-7-45 40 15,7 45 9-15,46-33 17 0,7 15 4 16,-7 7 2 0,-7 3-5-16,1 8 40 0,-8 8-16 15,-32-8 15-15,33 22 68 0,-33-22 9 16,13 40 20-16,-6-6-2 16,-14 3-23-16,-6 0-30 0,-13 3-23 15,-13 1-17-15,-14-4-4 16,-6 0-10-16,0-4-2 0,0 0-35 15,-1-3-174-15,1-8-184 0,-6-11-257 16</inkml:trace>
  <inkml:trace contextRef="#ctx0" brushRef="#br0" timeOffset="4545">1671 1075 1209 0,'0'0'138'0,"0"0"213"16,40-7-37-16,-1 18-84 0,1 11-99 16,-1 11-71-16,-6 4-33 15,0 0-9-15,-14 0 22 0,-5 0-3 16,-14 7-9-16,-7 4-23 0,-13-3 19 15,-13-5-11-15,-6 1-74 16,-14-8-133-16,1 4-132 16,-7-7-163-16,6-8-42 0</inkml:trace>
  <inkml:trace contextRef="#ctx0" brushRef="#br0" timeOffset="5208">1395 1374 886 0,'0'0'23'15,"0"0"-12"-15,0 0 102 16,0 0-33-16,0 0-46 0,0 0-4 16,33 23-40-16,-33-23 45 15,0 0-45-15,46 14 17 0,-46-14-53 16,0 0 60-16,0 0-59 0,40-11 33 15,-40 11-18-15,26-44 44 16,-20 7 10-16,-6 37 113 0,7-37-31 16,-7 37-6-16,0 0-30 15,0 0-13-15,0 0 17 0,0 0-15 16,-53 30-15-16,7-1-35 16,7 1-9-16,6 3 22 15,-6-7-16-15,-1-4-9 0,1-3 3 16,6-5 23-16,33-14-126 0,-46 15-13 15,46-15 12-15,-26-7-121 16,26 7 40-16,-27-37 94 0,21 0 64 16,12-4-9-16,1 4 51 15,6 8-7-15,-13 29 16 0,0 0-22 16,0 0 15-16,13-30-11 16,-13 30 85-16,0 0 110 0,0 0-33 15,-13 52-96-15,7-4-32 0,-8 0 6 16,1-4-18-16,0-11 41 15,0 1-106-15,13-34 18 16,-13 33 26-16,13-33 0 0,0 0 0 16,0 0-31-16,0 0-36 15,0 0-174-15,0 0 8 0,0 0 4 16,-33-59 44-16,26 0 84 16,1 3 51-16,12 8 118 0,-6 15-10 15,0 33-27-15,0 0-22 0,0 0 84 16,0 0 156-16,0 0 23 15,-6 37-87-15,-1 11-35 0,-6 0-26 16,-7 4-42-16,1-4-14 16,-14-4-16-16,0-7-29 15,-6 0-23-15,-7-4-18 0,6-11-150 16,1 1-215-16,-1-12-86 16,7-11-74-16</inkml:trace>
  <inkml:trace contextRef="#ctx0" brushRef="#br0" timeOffset="5385">1284 728 1675 0,'0'0'126'0,"0"0"10"15,0 0-64-15,32-22-41 0,-32 22-31 16,0 0-11-16,0 0-223 15,0 0-99-15,0 0-134 0</inkml:trace>
  <inkml:trace contextRef="#ctx0" brushRef="#br0" timeOffset="5792">955 1086 955 0,'0'0'96'16,"0"0"40"-16,0 0 37 15,0 0-83-15,0 0 26 0,0 0-15 16,-20 34 19-16,-6-1-6 0,-20 7-73 16,0 8-21-16,-13 8 11 15,0 3-40-15,6 8 37 0,-6 6-26 16,6 1 3-16,14 4 15 15,0-1-35-15,12-3 15 0,1-3 21 16,6-9-2-16,1-10-1 16,5-8 57-16,1-14 52 15,13-30 33-15,0 0-28 0,-39 30-81 16,-1-16-17-16,1-10 53 0,0-15-16 16,-7-4-35-16,6-14-3 15,7-16-9-15,0-14-15 0,14-7-20 16,12-16 14-16,7-6-22 0,13 3-44 15,7 0-34-15,13 7-9 16,6 12-100-16,1 14-180 0,6 4-157 16,6 11-198-16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5:06.3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6540 129 995 0,'0'0'119'16,"0"0"19"-16,0 0-7 15,0 0-32-15,0 0-24 0,0 0-56 16,-46-11 10-16,-7 7 2 16,7 4-23-16,-33 0 7 0,-19 4-20 15,-27 0 27-15,-26-8-11 16,-20 0-5-16,-20 0-4 0,-32-3 4 15,-7 0-22-15,-26-1 33 16,-14 1-17-16,-12 0 17 16,19-5-46-16,6 5 39 0,27 3-18 15,7-3 23-15,13 3-3 16,6 1-18-16,20-5 6 0,0 4 0 16,13 1 4-16,0 3-11 15,0-4 7-15,7 4 3 0,13 4-7 16,20-1 18-16,12 1-37 15,14 4 26-15,13-1-24 0,7 4 21 16,19-7-19-16,0-1 11 16,20 1-22-16,0 0 19 15,46-4 32-15,-59 7-29 16,7-7 0-16,52 0-31 0,-66 11 51 16,20-3-1-16,46-8 7 15,-59 7-35-15,13 4 14 0,46-11-5 16,-46 8 3-16,46-8 34 15,-46 3-65-15,46-3 21 0,0 0 10 16,0 0 26-16,0 0-44 16,0 0 23-16,0 0-6 0,0 0 12 15,0 0 14-15,-40 45-46 16,40-45 38-16,-13 51-37 16,13-51 36-16,7 59-40 0,-7 1 46 15,-13-5-1-15,6 8 24 16,0 0-46-16,-12-1 55 15,-1 5-32-15,-13-8-7 0,0 4-39 16,0 0 67-16,-6-8-57 16,6 8 28-16,0-4-18 0,0-4 18 15,7 4-38-15,0 1 20 16,6 2 17-16,7 5-3 0,0 7-18 16,13 3-3-16,-13 5 23 15,13 3-17-15,-7 3 38 0,7 1-39 16,0 0 11-16,0-8-28 15,0 4 43-15,0 0-8 16,-6-8-10-16,6 1 14 0,0 0 10 16,-7-8-25-16,0 4 13 15,-6 3-19-15,7 1 36 0,-7-8-34 16,-1-3 21-16,1-8-3 16,7-8 4-16,-1-6-36 0,1-8 59 15,6-4-25-15,0-33 20 16,0 37-28-16,0-37 22 0,19 37-53 15,-19-37 53-15,59 33-3 16,1-22-18-16,12-3 7 0,20-12 25 16,26 0 1-16,7-3-29 15,20-4 17-15,12 3-7 0,14 5-22 16,20-1-5-16,6 4 17 16,0 0-12-16,7 0 3 15,13 4 18-15,-14-4 7 0,8 3-21 16,-14-6 0-16,6 3 7 15,1 0-21-15,6 3 14 0,1 1-19 16,-1 0-3-16,-13 3 38 16,-19 0-31-16,-8 5 17 0,-12-5-6 15,0 0 2-15,-27 1 4 16,-6 3-9-16,0-4-16 0,-20-3 35 16,-6 0-47-16,-1-1 46 15,-6-6-21-15,-6 3 12 16,-7-4-6-16,-7 0 2 0,13-7-10 15,-13 4 11-15,-6-1 4 0,0-3 19 16,-7-4 23-16,-6 1 2 16,-7-5-43-16,6 1 36 0,-12-8-39 15,6-15 27-15,0 4-22 16,0-11-10-16,6-7 6 0,-6 7 29 16,7-8 34-16,-1 8-31 15,-6 4 18-15,0 0-27 0,-13 10 20 16,7 5-1-16,-14-8-12 15,0 4-5-15,-6-8 30 16,-7-3 5-16,0-4-20 0,-13-8-17 16,0-10-13-16,-13-16-14 0,-7-10-24 15,-19-11 1-15,13-16 21 16,-1-2 0-16,-6-9-4 0,14-3 20 16,6 8-4-16,-1-1-22 15,8 4 10-15,6 15 12 0,0 7 7 16,0 8 8-16,6 11 22 0,-6 10 30 15,7 9-45-15,-7 10-1 16,7 11-13-16,-7 4-11 0,0 37-17 16,0-52-64-16,0 12-51 15,0 40-113-15,0-52-186 16,6 4-218-16,-6 0-129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54.3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533 0 1273 0,'-20'33'202'16,"-6"-3"-33"-16,-1 0-45 0,-5 7-31 16,-8 1-54-16,-6-9-33 15,7 5 36-15,-1-5-24 0,1 2-18 16,6-13 4-16,33-18-21 0,-33 19 25 16,33-19 8-16,0 0-150 15,0 0 7-15,-33-8 67 0,33 8 17 16,0-44 40-16,13-5-19 15,7-3 19-15,-7 3-4 0,-6 5 39 16,6 10 58-16,-13 34-3 0,0 0-22 16,13-34-7-16,-13 34-12 15,0 0-16-15,-33 30-26 16,-6 4-75-16,-7 0-153 0,6-1-166 16,-6 1-154-16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5:50.5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884 832 557 0,'0'0'110'16,"0"0"24"-16,0 0 15 0,0 0-27 15,0 0-41-15,0 0-27 16,0 0-66-16,0 0 41 16,0 0 10-16,0 0 47 0,0 44 11 15,0 4-20-15,0 4-51 16,0-4 19-16,0 3 9 0,0 2-34 16,0-5 1-16,0 0 3 15,-7-7-11-15,7-41 26 16,-6 44-15-16,6-44 0 15,0 0-13-15,-33 37 1 0,33-37-1 16,0 0-1-16,-46 19-10 16,46-19-6-16,-46-23 6 0,46 23-42 15,-47-48 6-15,14 11 16 16,33 37 20-16,0 0-7 16,-26-36-12-16,26 36-16 0,0 0 16 15,0 0 22-15,0 0 5 16,0 0-2-16,0 0 3 0,-7 48-4 15,1-8 2-15,6-40-4 16,0 45-13-16,0-45 4 16,0 36-1-16,0-36 22 15,0 0 3-15,0 0-11 0,0 0-34 16,-53 37 19-16,53-37 24 16,-46 0-65-16,46 0-18 0,-33-40-19 15,14-5 48-15,5 9 22 16,14-1-12-16,0 37-4 0,0 0 8 15,0 0-2-15,0 0 42 16,0 0-1-16,0 0-9 16,0 0 53-16,14 40-1 0,-8-3-27 15,1 4-2-15,-7-41 5 16,-7 52-19-16,-6-16 45 16,13-36-50-16,-34 45-10 0,34-45 3 15,-52 33-17-15,6-18 14 16,6-15-5-16,40 0 13 15,-46-33-86-15,7-15-44 0,12-8 28 16,14 1 51-16,13-1 14 16,7 16 24-16,6-1 1 0,-13 41-45 15,0 0 66-15,0 0-29 16,0 0 138-16,0 0 27 0,20 41-29 16,-20 7-33-1,-13 7 10-15,-7 1-29 0,-6-1-19 16,-2-7-6-16,-5 0-42 15,-6-7 15-15,39-41-182 0,-53 37-220 16,53-37-188-16</inkml:trace>
  <inkml:trace contextRef="#ctx0" brushRef="#br0" timeOffset="185">508 776 2194 0,'0'0'227'0,"0"0"-31"16,14-37-95-1,-14 37-45-15,0 0-21 0,0 0-154 16,0 0-240-16,0 0-190 16,0 0-120-16</inkml:trace>
  <inkml:trace contextRef="#ctx0" brushRef="#br0" timeOffset="356">225 2203 1944 0,'0'0'48'0,"0"0"-48"15,39 4 21-15,7-15-21 16,7-8-74-16,-1-6-205 15,9-9-163-15</inkml:trace>
  <inkml:trace contextRef="#ctx0" brushRef="#br0" timeOffset="580">1748 15 1465 0,'13'-37'69'0,"-13"37"40"16,0 0 104-16,0 0 31 0,0 0-74 15,-40 59-60-15,-6 4-55 16,-13 4-36-16,-1-1 4 0,-6 4-18 16,-6 4-169-16,-7 0-259 15,-1-4-191-15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5:58.3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7222 1851 198 0,'-46'0'3'0,"6"-3"38"16,-6-5 27-16,-6 5 32 15,-1-1 8-15,7 0-40 0,0-3-6 16,0 3-20-16,0 0-20 16,-7-3-17-16,1 3 19 15,-1-3 8-15,1 0-3 0,-1 3-12 16,1-4 9-16,-8 5 11 16,-5-5 28-16,-1 8-57 0,-13-3 22 15,13 3-20-15,-6 0 2 16,0 3-28-16,6-3 32 0,1 4-20 15,5-4 10-15,8 0-14 0,-1 4 31 16,7-4-27-16,7-4 14 16,-7 4-34-16,6 0 39 0,1 0-15 15,0-4 0-15,-1 1-11 16,1-5 11-16,-7 5 0 16,0-1 12-16,6 0 49 0,-6 4-26 15,0-3-6-15,0-1-26 16,7 0 25-16,-1 4-17 0,1 0 8 15,0 0-31-15,-7-4 28 0,6 1-32 16,-6-5 29-16,7-3-27 16,-7 0 32-16,6 4-18 0,1-4 16 15,-1 0-36-15,1 0 23 16,0 3-22-16,-7 4 24 0,6 1-12 16,-6 3 22-16,7 3-31 15,-1-3 31-15,1 4-12 0,-1 0-15 16,1 0 37-16,6-4 21 15,-6 0-4-15,6 0-32 16,0 0 30-16,7 3-29 0,-7-6 19 16,33 3-27-16,-46 0-3 0,20 3 15 15,26-3 3-15,-40 0 7 16,7 4-33-16,33-4 3 0,-39 11-6 16,39-11-3-16,-33 11 34 15,33-11-5-15,0 0-7 0,-33 7-8 16,33-7-3-16,-33 12-3 0,33-12 6 15,0 0 0-15,-33 14-11 16,33-14 27-16,-39 15-10 16,39-15-2-16,-33 11-4 0,33-11 8 15,-33 8-11-15,33-8 3 16,-33 11 24-16,33-11 79 0,-26 22-32 16,13 0-15-16,0 4-6 15,0 0 6-15,6 0-6 0,1 3 33 16,6 4-44-16,0 4-8 0,0-7 2 15,6 3-11-15,1 4 3 16,-7 0-22-16,6 4 2 0,-6-1-1 16,-6-3 1-16,6 11 21 15,0-3-20-15,-13-1 2 16,-7-3-8-16,7-1 0 0,-7-6-7 16,0-5 7-16,1-7 8 0,-1 4-8 15,20-26 4-15,-20 26 16 16,20-26-13-16,-6 33-3 0,6-33-7 15,-7 37-3-15,7-37 11 0,-7 30-19 16,7-30 8-16,0 0 29 16,0 29-40-16,0-29 6 0,0 0-9 15,14 30 15-15,-14-30 0 16,0 0 1-16,32 26-5 0,1-12 18 16,0-6 3-16,0-1-12 0,6 1-19 15,1-5-2-15,6 1 2 16,6 0 13-16,8-1-12 15,12-3 8-15,7 4-16 0,13 0-5 16,6-4 31-16,7 0-18 0,7-4 0 16,6 0 22-16,-6 4-60 15,-7-3 18-15,-13 6 33 0,0-3-27 16,-6 4 8-16,-7 0 36 16,-1 3-25-16,1 1 22 0,-13-1-7 15,6 4-7-15,-6 0 23 0,6 0-41 16,1-7 19-16,-1 3 17 15,7-3-8-15,6-4-5 0,1 4 12 16,-1-1-19-16,0 1 7 0,-6 0 5 16,0 3-16-16,-7 4 7 15,-6-3 19-15,0 6-20 16,-1-3-8-16,-5 4 23 0,-1 0-16 16,0 4 6-16,0-5 8 0,0-3-5 15,0 4-3-15,0-4 15 16,1-7-27-16,-1 0 31 0,0-1-36 15,-7-3 7-15,1 0 32 16,-7-3-25-16,-7-1 8 0,-39 4 8 16,46-4-9-16,-46 4-4 0,40-3 3 15,-40 3-3-15,0 0-7 16,0 0 23-16,39-15-30 0,-39 15 14 16,0 0 16-16,0 0-36 15,0 0 24-15,27-33 7 0,-27 33-11 16,26-37-7-16,-26 37 23 15,13-45-32-15,0 5 20 0,-13 40 5 16,-6-52-22-16,6 4 3 0,-14 4 10 16,1 7 14-16,7-8-31 15,-7 1 7-15,-1 3 10 0,8-7-37 16,-1 4-14-16,1 0 14 16,-1-1-14-16,7 1-26 0,0-4 7 15,0 7 38-15,0 41 5 0,0-59 2 16,7 15 36-16,-7 44-11 15,0-59-33-15,0 14 20 16,0 45 13-16,6-51-33 0,-6 6-5 16,7 8 24-16,-7 37-10 0,6-44 14 15,-6 44 0-15,7-41 25 16,-7 41-23-16,0 0-9 0,0 0-11 16,0 0 28-16,0 0-10 15,0 0 17-15,0 0-7 0,7-40-5 16,-7 40 16-16,0 0-26 0,0 0 38 15,0 0-39-15,0 0-15 16,0 0 45-16,0 0-2 0,0 0-17 16,0 0 1-16,0 0 4 15,0 0-12-15,0 0 20 16,0 0-8-16,0 0-6 0,0 0 2 16,0 0 4-16,0 0 8 0,0 0-6 15,0 0-14-15,0 0 25 16,0 0-16-16,0 0 0 0,0 0-13 15,0 0 16-15,0 0 9 0,0 0-6 16,0 0-8-16,0 0 9 16,0 0-110-16,0 0-95 0,-40 0-121 15</inkml:trace>
  <inkml:trace contextRef="#ctx0" brushRef="#br0" timeOffset="1145">2668 1862 1029 0,'0'0'189'15,"0"0"18"-15,0 0-86 0,0 0-40 16,0 0-60-16,0 0-4 15,0 0 124-15,39 41-82 0,-19-8-7 16,0 4-10-16,-7 0-30 0,0-4-15 16,0 1 12-16,-13-34 5 15,13 33-29-15,-13-33 19 0,0 0 16 16,0 0 1-16,0 0 98 16,0 0 9-16,46-4-79 15,0-25-15-15,7-19-12 0,-1-15-12 16,1-11-17-16,6-11 19 0,0-4-33 15,-6-14-63-15,6-8 3 16,7-3 34-16,-7 3 0 0,0 11 35 16,0 15 0-16,-6 15-69 0,-14 14-127 15,-6 19-141-15,-33 37 17 16,0 0-58-16</inkml:trace>
  <inkml:trace contextRef="#ctx0" brushRef="#br0" timeOffset="1628">2227 1707 910 0,'0'0'76'0,"0"0"43"0,0 0 155 16,0 0-80-16,0 0-60 0,-13 37-68 16,7-4-18-16,6-33 27 15,6 41-40-15,1-8-7 0,-7-33 16 16,6 34-13-16,-6-34-22 15,7 29 5-15,-7-29 20 0,0 0-2 16,0 0 15-16,0 0 0 0,13 22-1 16,-13-22 26-16,0 0 36 15,0 0-7-15,0 0 10 0,0 0-9 16,0 0 33-16,0 0 20 16,0 0-57-16,33-33-50 0,13-11-21 15,7-8-11-15,6-11-6 16,0-7-5-16,7-15-14 0,6-11-64 15,-6-11-42-15,6-15-21 0,0 4-19 16,-13 11-33-16,0-4-56 16,-13 7-88-16,-6 8-84 0,-7 26-30 15,-14 15-70-15</inkml:trace>
  <inkml:trace contextRef="#ctx0" brushRef="#br0" timeOffset="2080">1603 1500 1242 0,'0'0'59'0,"0"0"-10"0,0 0-29 16,0 0 62-16,0 0 128 16,-39 34-51-16,26-1-66 0,13 8-41 15,0-1-12-15,0 4-16 0,-7 8-19 16,7-4 9-16,-7 0-9 15,7-3-1-15,-6-8 11 0,6-37-19 16,0 33 4-16,0-33 19 0,0 0 71 16,0 0 76-16,-7 26-10 15,7-26-30-15,0 0-63 16,33-56-42-16,7-10-37 0,19-19-37 16,0-15-48-16,20-15-30 0,0-10 56 15,6-12-60-15,0-7 27 16,1 4-34-16,-1 3-66 0,-6 11-82 15,-7 12-89-15</inkml:trace>
  <inkml:trace contextRef="#ctx0" brushRef="#br0" timeOffset="2614">920 1319 1331 0,'0'0'-8'15,"-27"41"28"-15,21 0 97 16,-1-4-3-16,7 3 16 0,7 1-37 15,-1-1-4-15,1 5-32 16,6-8-28-16,-6 0-9 0,-1-8-29 16,-6-29 23-16,7 26 27 15,-7-26 87-15,0 0 20 0,0 0 30 16,0 0-22-16,0 0-72 0,39-52-58 16,7-14-4-16,13-23-8 15,20-18-22-15,7-15 8 16,12-7-7-16,7-4 7 0,1 4 0 15,-1-1-5-15,0 1-85 16,-13 0-115-16,-7 7-187 0,-6 3-234 16</inkml:trace>
  <inkml:trace contextRef="#ctx0" brushRef="#br0" timeOffset="3549">0 1223 1263 0,'0'0'0'15,"13"22"0"-15,-13 12 75 0,0 6 16 16,0 1 55-16,0 3-51 16,0 1 4-16,0-5-33 0,0 1-16 15,6-4-10-15,1-11-18 16,-7-26-3-16,7 26 12 0,-7-26 19 15,0 0 68-15,26 3-31 0,13-21-49 16,7-27-2-16,7-14-25 16,19-22-3-16,7-15 0 0,26-15-19 15,0-14 17-15,14-16-6 16,-1-18-26-16,7-7-48 16,-14 0-42-16,1 7-102 0,-7 4-192 15,-13 14-163-15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54.3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14201 3609 1076 0,'0'0'115'15,"0"0"-23"-15,0 0-37 0,0 0-63 16,0 0-65-16,0 0-27 15,0 0-8-15,0 0-6 0,0 0-74 16,0 0-38-16</inkml:trace>
  <inkml:trace contextRef="#ctx0" brushRef="#br0" timeOffset="-8181">17250 1639 845 0,'0'0'186'16,"0"0"42"-16,0 0 34 15,0 0-39-15,0 0-54 0,0 0-28 16,0 0-27-16,0 0-2 16,0 0-20-16,0 0-6 15,0 0 6-15,0 0-27 0,0 0-28 16,-26 11-46-16,-14-11 26 15,-12-8-12-15,-14 5-1 0,-6-1-4 16,-14-4-9-16,8 1 2 16,-1 0 7-16,0-4 0 0,7 3 0 15,6-3 2-15,13-4 4 0,14 1 4 16,6-5-10-16,33 19 23 16,-33-37-27-16,7 0 10 0,19-3-13 15,1-8-3-15,12-4 6 16,1-11-14-16,6 0 25 15,0-7-20-15,0 0 22 0,-6 2-4 16,-1 9-11-16,1 4 10 16,-7-1-4-16,0 5-7 0,0 6-22 15,-7 1 22-15,1 7-20 0,6 37 22 16,-7-44-1-16,7 44-5 16,-13-37 15-16,13 37-15 0,0 0 11 15,0 0-29-15,-6-37-13 0,6 37 36 16,0 0-56-16,0 0 16 15,-7-37 19-15,7 37-6 0,0 0 33 16,0 0 0-16,0 0-4 16,0 0 20-16,0 0-16 15,0 0-6-15,0 0 17 0,0 0-41 16,0 0 36-16,0 0-6 0,0 0-11 16,0 0 5-16,0 0-5 15,0 0 8-15,0 0 3 0,0 0 21 16,0 0-16-16,0 0 36 15,-59-8-31-15,-13 12-8 0,-14 7-2 16,7-3 0-16,-19 6 4 0,-1-2-13 16,7-1 14-16,0 0-14 15,0-8 13-15,13 1-19 0,7 0 19 16,13-1-4-16,59-3 7 16,-53 0-7-16,53 0 0 15,0 0 18-15,0 0-28 0,0 0 7 16,-46 4 3-16,46-4-11 0,0 0 11 15,0 0-25-15,0 0 27 16,0 0-17-16,0 0 9 0,0 0-6 16,0 0-34-16,0 0 27 15,0 0-14-15,0 0-31 0,0 0-101 16,0 0-63-16,0 0-54 0,0 0-8 16,0 0-60-16,0 0-40 15</inkml:trace>
  <inkml:trace contextRef="#ctx0" brushRef="#br0" timeOffset="-7737">15476 429 662 0,'0'0'164'15,"0"0"-14"-15,0 0 32 0,0 0-60 16,0 0 18-16,0 0-57 0,0 0-30 15,0 0-12-15,0 0-30 16,0 0 13-16,0 0-18 16,0 0 4-16,0 0-2 0,0 0-3 15,0 0-25-15,0 0 46 16,0 0 7-16,0 0 44 0,0 0 82 16,0 0-73-16,0 0-30 0,-66 37-22 15,7-11-34-15,6 0 26 16,-6-7-49-16,13-5 43 0,46-14-23 15,-59 15 3-15,59-15-17 16,-46 15 27-16,46-15-13 0,0 0 3 16,0 0 10-16,0 0-25 0,0 0 29 15,0 0-33-15,0 0 29 16,0 0 5-16,0 0-9 16,0 0 18-16,59 48-37 0,-6-15 44 15,-1-3-34-15,-6-4 3 16,-6-1 6-16,-1 1-35 0,1-3 47 15,-40-23-28-15,39 33 10 0,-39-33-5 16,0 0-273-16,46 33-205 16,-46-33-137-16</inkml:trace>
  <inkml:trace contextRef="#ctx0" brushRef="#br0" timeOffset="-7033">14549 178 878 0,'0'0'19'16,"0"0"128"-16,0 0-3 0,0 0-58 16,40 11-38-16,-40-11 0 15,33 22 15-15,-33-22-4 0,32 34-28 16,-32-34 7-16,14 40-21 16,-1-3 18-16,-20-3 44 15,7-34-5-15,-20 40-14 0,-6-10-43 16,-13-4 2-16,-7-1-6 15,-7-13-26-15,-6-1-15 0,0-4-22 16,0-3 2-16,0-4 16 16,6-4 10-16,14-3 0 0,6-4 26 15,33 11-12-15,-33-23-45 16,33 23 24-16,0 0 24 0,0 0-10 16,-7-29 5-16,7 29-4 15,46-26-20-15,-6 15 9 0,12 11 25 16,1 7 10-16,-14 8 11 15,1 0-27-15,-7 7-6 16,-33-22 12-16,26 37 52 0,-13 0 25 16,-6-4 16-16,-21 0-28 15,14-33-27-15,-46 41-12 0,0-8-10 16,-6-11-6-16,6-3-58 16,0-4-46-16,6-12-54 0,1-3-41 15,6-3-53-15,7 3-12 16,26 0-34-16</inkml:trace>
  <inkml:trace contextRef="#ctx0" brushRef="#br0" timeOffset="-6764">14668 913 929 0,'0'0'243'16,"52"-29"22"-16,-6 7-15 0,-6 3-70 16,-40 19-77-16,0 0-31 15,39-15-22-15,-39 15-31 0,0 0-19 16,0 0 3-16,0 0 104 16,0 0-11-16,-7 30-46 0,1 0-37 15,-20-1-20-15,26-29-83 16,-53 37-115-16,14-11-135 0,-7-3-82 15,13-12-25-15</inkml:trace>
  <inkml:trace contextRef="#ctx0" brushRef="#br0" timeOffset="-6281">13597 12 905 0,'0'-30'113'16,"0"30"31"-16,0 0 45 16,0 0-69-16,0 0-14 0,0 0-64 15,0 0 9-15,0 0-27 0,0 0-17 16,0 0-10-16,0 0-15 15,0 0 216-15,0 0-46 0,13 52-72 16,0 0-33-16,7 0-22 16,-1 3 26-16,1 0 6 15,6 1-22-15,7-1-2 0,-7 4-7 16,-6-3 16-16,0-8-42 0,-1-4-3 16,-5-7 11-16,-8 4 36 15,-12-8-6-15,6-33-15 0,-46 37-13 16,0-8-10-16,-13-6-3 15,-7-1-4-15,7-7-1 0,-7-8 8 16,0-3 11-16,1-12 7 16,5-3 1-16,8-11-17 0,12-8 5 15,1 5-7-15,19-9 24 16,1 5-5-16,12-1-19 0,14-7-24 16,12-3-37-16,21-8-64 15,12 7-95-15,7 8-86 0,1 7-113 16,5 0-76-16</inkml:trace>
  <inkml:trace contextRef="#ctx0" brushRef="#br0" timeOffset="-4972">14510 1757 289 0,'0'0'-16'16,"0"0"11"-16,0 0-16 0,0 0-20 15,0 0-25-15</inkml:trace>
  <inkml:trace contextRef="#ctx0" brushRef="#br0" timeOffset="-4084">14562 1712 541 0,'0'0'64'15,"0"0"12"-15,0 0 13 16,0 0-4-16,0 0-9 0,0 0-29 16,0 0 13-16,0 0-4 15,0 0-35-15,0 0-28 0,0 0 11 16,0 0 9-16,0 0-31 0,0 0 32 15,0 0-19-15,0 0-18 16,0 0 44-16,0 0 3 0,0 0-39 16,0 0 42-16,0 0 25 0,0 0-6 15,0 0-1-15,0 0 25 16,0 0-87-16,20-36 1 0,-7 6 16 16,-6-3-55-16,-7 33 24 15,0-37 22-15,6 7-30 0,-6 30 28 16,0 0 11-16,7-29-16 0,-7 29-12 15,0 0 16-15,0 0 12 16,0 0-5-16,39 3 27 16,-6 5-19-16,0 3-6 0,0 0 3 15,0 4-7-15,0-4 3 0,-33-11 4 16,39 11 16-16,-13-4-23 16,-26-7 7-16,0 0 3 0,0 0 1 15,0 0-2-15,0 0 2 16,0 0 18-16,0 0-13 0,0 0-9 15,0 0 6-15,0 0 0 0,0 0 5 16,0 0 44-16,0 0-13 16,0 0 18-16,0 0 22 0,0 0 28 15,0 0-26-15,-13 41-57 16,-20-15 1-16,-13-4-7 0,-13-4-21 16,-6-3-5-16,-1-4 25 15,-13 0-32-15,0-3 19 0,0-1-2 16,-6-3-23-16,13-4-14 0,-1-4-7 15,8-7-51-15,12 4 64 16,7-1-6-16,7-3 4 0,39 11 30 16,-40-7-6-16,40 7-12 0,0 0 16 15,0 0-17-15,0 0-3 16,0 0 20-16,0 0 17 0,0 0 3 16,33 15-23-16,0-1 3 15,-33-14 10-15,33 34 38 16,0-9 16-16,-33-25-33 0,26 37-22 15,-26-37 34-15,20 37 9 0,-20-37-13 16,6 41 19-16,-6-41-6 16,-33 33-33-16,0-7 0 0,-6-7-24 15,-7-8 11-15,7 0-16 0,-14-11 5 16,0 0 9-16,8-4-4 16,-1-7-24-16,6 0 35 0,1-8-22 15,6-6-1-15,33 25 33 0,-40-37-7 16,21 0 7-16,6 3 4 15,6-3-10-15,14 4-3 16,-1-7-20-16,14 3 8 0,0 0 5 16,6 0-21-16,0 7-121 0,0-3-79 15,-6 3-75-15,0 1-103 16</inkml:trace>
  <inkml:trace contextRef="#ctx0" brushRef="#br0" timeOffset="-3529">12972 1709 961 0,'0'0'230'0,"0"0"-30"0,0 0-27 15,0 0-56-15,0 0-54 0,0 0-42 16,13-33-36-16,7-1-48 16,6 1 10-16,1 0 32 0,6 11-18 15,-1 3 18-15,8 8 21 0,-14 7-15 16,7 8 5-16,-33-4 12 16,33 19-10-16,-33-19-5 15,33 36 23-15,-27-6-18 0,-6-30 8 16,0 37 20-16,-19 4-10 0,-1-12 38 15,20-29-59-15,-46 26 17 16,0-4 3-16,6-7-17 0,-6-8 22 16,0-3-2-16,0-8-52 0,7 4 42 15,0-11-44-15,6-4-48 16,33 15-58-16,-40-33 67 0,40 33 51 16,-19-37-21-16,19 37 26 15,0 0 25-15,0 0 0 0,32-22 3 16,1 18 13-16,0 8-16 15,-33-4 26-15,33 19 0 0,-33-19 14 16,0 0 19-16,26 37 106 16,-19-8-3-16,-20 1-51 0,13-30-39 15,-46 33-31-15,6-7-28 0,-6-11-2 16,0-4-2-16,-6-4-26 16,-1-3-53-16,7-8 70 0,0-7-294 15,0-8-21-15,7 1 24 0,12-8-2 16,1-11 4-16</inkml:trace>
  <inkml:trace contextRef="#ctx0" brushRef="#br0" timeOffset="-3312">12985 1217 1285 0,'0'0'234'0,"0"0"7"0,0 0-86 16,0 0-65-16,0 0-62 0,0 0-38 15,0 0 22-15,0 0 0 16,0 0-73-16,40 11-240 0,-40-11-80 16,39 23-75-16</inkml:trace>
  <inkml:trace contextRef="#ctx0" brushRef="#br0" timeOffset="-2972">12493 1409 905 0,'0'0'42'0,"0"0"1"15,0 0 8-15,19 34 99 16,-19-34 1-16,20 33-80 0,-20-33 20 16,0 0 24-16,7 37 97 0,-21-11-17 15,14-26-78-15,-39 44-53 16,-14-11-19-16,-6-7-41 0,-6-4 5 16,-14-10-9-16,-7-1 17 0,1-8-17 15,-14 1 9-15,7-8-3 16,0 1-9-16,0-1 3 0,20-3 7 15,6-5-4-15,14 9-6 0,6-5 3 16,13 1-38-16,33 7-96 16,0 0-220-16,-26-15-61 0,26 15-112 15</inkml:trace>
  <inkml:trace contextRef="#ctx0" brushRef="#br0" timeOffset="-2772">11973 2134 1770 0,'20'25'234'0,"-20"-25"54"16,0 0-9-16,0 0-58 0,0 0-106 16,0 0-63-16,0 0-14 15,0 0-14-15,0 0-165 16,40 30-252-16,-14-11-225 0,7-12-127 15</inkml:trace>
  <inkml:trace contextRef="#ctx0" brushRef="#br0" timeOffset="-816">14227 2341 540 0,'0'0'48'15,"0"0"49"-15,0 0-16 0,0 0-14 16,0 0-40-16,0 0-9 0,0 0-25 16,0 0 16-16,0 0-14 15,0 0 17-15,0 0-64 0,7 33-64 16,-7-33-35-16,0 33 8 16,0-33-23-16</inkml:trace>
  <inkml:trace contextRef="#ctx0" brushRef="#br0" timeOffset="-629">14201 2555 318 0,'0'0'47'0,"0"0"-4"16,0 0-15-16,0 0-22 15,0 0-14-15,0 0-13 0,7 29-51 16,-7-29-57-16</inkml:trace>
  <inkml:trace contextRef="#ctx0" brushRef="#br0" timeOffset="-392">14201 2854 717 0,'0'0'37'15,"0"0"-14"-15,0 0-27 16,0 0 31-16,0 0-14 0,0 0-7 16,0 0-9-16,26 33 3 0,-26-33-8 15,0 0-26-15,13 30-23 16,-13-30-16-16,0 0-12 0,-6 33-32 15,6-33-24-15</inkml:trace>
  <inkml:trace contextRef="#ctx0" brushRef="#br0" timeOffset="-205">14201 3165 319 0,'0'0'71'16,"0"0"-10"-16,0 0 3 0,0 0-28 16,0 0-34-16,0 0-7 15,0 0-20-15,0 0-53 0,0 0-51 16,0 0-18-16</inkml:trace>
  <inkml:trace contextRef="#ctx0" brushRef="#br0" timeOffset="81551">14884 3738 669 0,'0'0'140'15,"40"-4"25"-15,-14 8-68 16,-26-4-43-16,33 4 10 16,-33-4-5-16,39 11-25 0,-39-11-18 15,0 0 35-15,0 0-21 0,0 0 40 16,33-4-8-16,-33 4-30 16,0 0-32-16,0 0-22 0,13-37 38 15,-13 37-38-15,-13-37 34 0,13 37 60 16,0 0-15-16,0 0-24 0,0 0-11 15,0 0-44-15,0 0 35 16,0 0 7-16,0 0-17 0,-33-3-11 16,33 3 8-16,0 0 0 0,0 0-19 15,-13 37-137-15,13-37-128 16,13 29-59-16,-13-29-114 0</inkml:trace>
  <inkml:trace contextRef="#ctx0" brushRef="#br0" timeOffset="83603">7596 3771 1302 0,'46'-29'33'0,"6"3"-18"16,8-4 46-16,5 8-33 15,8 0-20-15,-8 4-3 0,1 3 8 16,-7 0-100-16,-6 4-158 0,-14 7-86 15</inkml:trace>
  <inkml:trace contextRef="#ctx0" brushRef="#br0" timeOffset="84479">6341 3827 2168 0,'0'0'148'0,"0"0"4"16,0 0-38-16,0 0-54 15,0 0-33-15,0 0-14 0,0 0-94 16,0 0-176-16,0 0-280 0,0 0-75 15</inkml:trace>
  <inkml:trace contextRef="#ctx0" brushRef="#br0" timeOffset="79686">17217 4547 639 0,'0'0'118'0,"0"0"12"0,0 0-17 16,0 0-16-16,0 0 22 15,0 0-37-15,0 0-26 16,0 0 1-16,0 0-13 0,0 0-35 16,0 0-21-16,0 0 2 0,0 0 110 15,0 0-3-15,0 0-41 16,27 26-8-16,-27-26-3 0,39 37-3 15,-6-7-30-15,-33-30 7 0,39 40 14 16,1-7-33-16,-1-3-5 16,-6-4 15-16,-33-26-14 0,39 22 6 15,-39-22-2-15,27 18 7 0,-27-18-7 16,0 0 10-16,0 0-3 16,0 0-7-16,0 0-7 0,0 0-53 15,0 0-37-15,0 0 17 16,-59 8-9-16,-1-4-27 0,8-8-15 15,6 4 42-15,6-4 15 16,8 0 22-16,-1-3 21 0,6-4 7 16,27 11-15-16,-39-22 22 15,39 22 0-15,-26-37 10 0,13 7 7 16,13 30 6-16,0-33 6 0,0 33 9 16,0 0 1-16,0-26-28 15,0 26 6-15,0 0-4 0,0 0 4 16,0 0-20-16,0 0 6 0,0 0 11 15,0 0 3-15,0 0-8 16,0 0 28-16,0 0 20 0,0 0-2 16,0 0 6-16,13 37-31 0,-13-37 5 15,13 37 11-15,-13-37-26 16,0 0 9-16,20 30 3 16,-20-30 9-16,0 0-31 0,0 0 7 15,0 0 21-15,0 0-26 0,0 0-4 16,0 0 20-16,-46 22-2 15,0-18-37-15,0-4-8 0,6-8-17 16,1-10 4-16,-1 3-13 0,14-4 37 16,0 1-9-16,26 18 29 15,0 0 26-15,0 0-21 0,-20-30 4 16,20 30 7-16,0 0-24 0,0 0-3 16,0 0 11-16,0 0 0 15,0 0 14-15,0 0-3 16,0 0 36-16,0 0 8 0,0 0-29 15,20 34 14-15,-20-34 1 0,19 37-27 16,-19-37-1-16,0 0 9 16,0 0-28-16,0 0 19 0,14 29-12 15,-14-29-3-15,0 0 20 0,0 0-9 16,0 0-4-16,-46 30-6 16,0-4 6-16,13-12-4 0,-7-6 14 15,1-1 9-15,6 1-32 0,-6-5 24 16,12-3-9-16,27 0-18 15,-39-3 27-15,39 3-22 16,-40-4 18-16,40 4 3 0,0 0-20 16,-26-15 22-16,26 15-23 0,0 0-30 15,0 0 23-15,0 0-21 16,-33-26 12-16,33 26-19 0,0 0 5 16,0 0 21-16,0 0-31 0,-19-29 27 15,19 29 12-15,0 0-2 16,0 0 9-16,0 0 12 0,0-26-20 15,0 26 8-15,0 0 5 0,0 0-4 16,0 0 12-16,32-22-24 16,-32 22 29-16,0 0 11 15,40-8-21-15,-40 8 29 0,33 4-26 16,-33-4 5-16,39 4 11 0,-39-4-22 16,0 0-6-16,0 0 15 15,26 3-13-15,-26-3 18 0,0 0 3 16,0 0 28-16,0 0 16 0,33 15-20 15,-33-15 33-15,0 0-18 16,33 22-17-16,-33-22 4 0,33 26 8 16,-33-26 44-16,0 0-23 0,39 33-18 15,-39-33-7-15,0 0-3 16,33 37-25-16,-33-37-4 16,13 41 36-16,-13-41-25 0,-13 37 6 15,-6-7 1-15,-8 15-37 0,-12-12 8 16,-1 0 11-16,-12-7-27 0,6 4 12 15,-13-19 4-15,6 4-8 16,-6-12 4-16,6-3 13 0,1-11-7 16,12-4 0-16,-6-10-6 0,7 2 9 15,6-6-30-15,7-8-95 16,6 0-96-16,7 3-59 0,0-7-56 16,13 4-105-16</inkml:trace>
  <inkml:trace contextRef="#ctx0" brushRef="#br0" timeOffset="80443">15739 4370 454 0,'0'0'43'0,"0"0"-3"0,0 0 43 16,0 0 58-16,0 0-11 0,6 29-19 16,7 12-3-16,1-8 30 15,-14-33-19-15,26 52-10 0,7-8-34 16,-7-3 18-16,-26-41-62 0,46 44-10 16,-46-44-1-16,46 41-24 15,-46-41 25-15,0 0-10 0,39 26-7 16,-39-26 17-16,0 0-9 0,0 0 23 15,0 0-50-15,0 0 9 16,0 0-15-16,0 0 13 0,0 0 8 16,0 0 0-16,0 0 22 15,0 0-22-15,0 0 6 0,0 0-32 16,0 0 50-16,0 0-3 0,0 0 6 16,0 0 31-16,-46 52 64 15,7-4-5-15,-7-4-21 0,7 0-35 16,-1 4-21-16,7-6-16 0,-6-5-22 15,-1-4 21-15,1-3-10 0,39-30-6 16,-53 26-17-16,7-19-5 16,7 8-47-16,0-23-67 0,39 8-92 15,-60-33-36-15,14 0-1 16,7-4 31-16,6-4 34 0,13-4-11 16,1 4-30-16,12 4-24 15</inkml:trace>
  <inkml:trace contextRef="#ctx0" brushRef="#br0" timeOffset="81194">15325 4640 620 0,'0'0'58'0,"0"0"-21"0,0 0-3 16,0 0-56-16,0 0 22 0,33-12 15 15,-1 12-7-15,-32 0-1 16,40 19-7-16,-7-8 7 0,-33-11-7 16,0 0 7-16,33 30-1 0,-33-30 11 15,0 0 21-15,0 0 1 16,0 0-12-16,0 0-20 0,-27 33-15 16,27-33 15-16,-52 18-5 0,12-10 2 15,1-8-27-15,39 0-13 0,-40-22-23 16,40 22-4-16,-39-34 21 15,39 34 45-15,-13-44-7 16,13 14 4-16,0 30 13 0,33-25 1 16,-7 6-2-16,-26 19-16 0,39-11 8 15,-39 11-9-15,27-4 17 16,-27 4 67-16,0 0-6 0,0 0 0 16,0 0 20-16,-7 48 3 0,7-48-57 15,-39 48-1-15,-7-14-21 16,0-12-12-16,0-4 0 0,0-3 8 15,6-11-10-15,1-4 4 0,-7 0-15 16,46 0-15-16,-40-22-61 0,40 22-22 16,-32-37 35-16,18 0 27 15,14 7 23-15,0 30 10 16,20-26 3-16,-20 26-1 0,0 0 15 16,33-11 55-16,-33 11 10 0,0 0 33 15,39 33-26-15,-39-33 31 16,33 52 31-16,-13-11-34 0,-7-4-21 15,-13 0 15-15,0-37-36 0,-13 48-20 16,-7-11-7-16,20-37-29 16,0 0-6-16,-59 40 1 0,20-18-9 15,-1-14-55-15,40-8-80 0,-39-11-45 16,39 11-25-16,-40-52 18 16,14 0 25-16,20-7 37 0,6-4 70 15,6 12 42-15,1 10-8 16,-1 15 32-16,-6 26 43 0,0 0 107 15,0 0 50-15,0 0 21 0,20 37 24 16,-27 11-31-16,1 8-40 16,-27 3-33-16,-6 7-59 0,-14 4-73 15,-13 2-29-15,1-6-2 0,-1-11 4 16,7-14 5-16,6-4-117 16,7-19-148-16,7-14-146 0,39-4-63 15</inkml:trace>
  <inkml:trace contextRef="#ctx0" brushRef="#br0" timeOffset="82403">14411 4643 730 0,'0'0'157'16,"0"0"60"-16,0 0-6 0,-59 26-10 15,7-4-18-15,-8-11-19 0,-12 0-48 16,-7 1-3-16,-19-5 39 15,-14 0-12-15,-19-3-19 0,-27-4-21 16,-26-4-48-16,-39 1 38 0,-27-5-19 16,-20 1 9-16,1 3 8 15,0 0 13-15,6 1-4 16,13 3-28-16,7 0-28 0,13 0-25 16,13 0-1-16,13 0 7 0,20 0 9 15,13-8-12-15,20 1 0 0,13 3-6 16,20 1-6-16,19-1-7 15,21 4-5-15,18 0 5 0,14 0-5 16,14 0-4-16,5 0-8 0,27 0-1 16,0 0-12-16,0 0-11 0,0 0-12 15,0 0-14-15,0 0-9 16,0 0-8-16,0 0-25 0,0 0-17 16,0 0-27-16,0 0-29 15,33-15-35-15,-33 15-73 0,33-22-40 16,0 0 61-16,-33 22 54 0,33-26 90 15,-33 26 57-15,33-22 37 16,-33 22 13-16,32-22 0 0,-32 22 13 16,33-23-15-16,0 9 6 0,-7-1 14 15,-26 15 23-15,33-8 36 16,-33 8 12-16,33-3 12 0,-33 3 3 16,0 0-17-16,0 0 64 0,0 0-7 15,0 0 17-15,0 0-1 0,0 0-18 16,0 0-38-16,0 0-30 15,-39 11-30-15,-1 4-11 16,-12-8-19-16,-7 8 1 0,-7-4-12 16,0 0 9-16,0 7 6 0,1-6 0 15,12-5 0-15,1 4 3 0,12 0-10 16,7-4-3-16,33-7 4 16,0 0 21-16,0 0 76 0,7 41-2 15,-7-41-31-15,59 30-15 0,20-8-13 16,0-4 16-16,13-10-10 15,-7 6-5-15,-13-2-11 0,-6-5-12 16,-20 0-33-16,-46-7-115 0,0 0-151 16,0 0-160-16,0 0-36 15,0 0 8-15</inkml:trace>
  <inkml:trace contextRef="#ctx0" brushRef="#br0" timeOffset="83427">8614 4366 674 0,'0'0'70'16,"0"0"0"-16,0 0 5 0,27-22-26 15,6 18-1-15,-1 12 30 0,-5 3 13 16,-27-11-37-16,39 33-35 0,-5-7 25 15,-34-26-40-15,26 26 36 16,-26-26-32-16,0 0-24 0,20 29 47 16,-20-29-15-16,0 0 9 0,0 0 1 15,0 0-4-15,-39 37-31 16,39-37-22-16,-54 19 24 0,54-19-20 16,-39-4-26-16,39 4-36 0,-40-30 44 15,40 30 33-15,-20-37-1 0,14 4 22 16,6 4-23-16,0 29 18 15,39-34-19-15,-6 9 9 16,-33 25-3-16,33-19-4 0,-33 19 13 16,34-4-24-16,-34 4 42 0,0 0 18 15,0 0 40-15,20 34-11 16,-20-5-22-16,0-29 22 0,-20 41-25 16,20-41-16-16,-47 40 0 0,-6-6-24 15,1-1 0-15,-1-15 8 0,1 8-25 16,6 0 17-16,0-4-6 15,46-22-3-15,-46 37 15 0,46-37 2 16,-53 48-11-16,53-48 15 16,-39 52 1-16,6-11-2 0,33-41-11 15,-27 55 0-15,27-55 10 0,-13 48-13 16,13-48 9-16,0 0 5 16,0 0 6-16,0 0-5 0,0 0 10 15,-26 44 60-15,26-44 47 0,0 0-77 16,0 0-44-16,0 0-27 0,0-51-22 15,0-8-47-15,7-4-14 16,-7-7 37-16,6 14 17 0,1 8 25 16,-1 11 16-16,-6 37-12 0,7-37 26 15,-7 37-25-15,0 0 8 16,0 0 0-16,0 0 14 0,0 0-8 16,0 0 19-16,-40 0-7 0,40 0-25 15,-52 26 32-15,-1 0-20 16,14 4-4-16,-7-8 47 0,6 4 0 15,40-26 28-15,-52 51-11 16,19-6-7-16,7-8-18 0,13 0-3 16,13-37-23-16,-7 48 11 0,7-48-7 15,13 48 1-15,-13-48-6 0,0 0 16 16,40 33-24-16,-40-33 14 16,52 11-12-16,-52-11-30 0,46-15-13 15,-46 15-30-15,26-33-50 0,-6-4 20 16,-13 0-17-16,-14-7 22 15,-6 3 47-15,6 4 43 0,-6 4 38 16,13 33 26-16,-13-30-24 16,13 30 3-16,-33-14-18 0,-6 2 49 15,39 12 3-15,-59 15-17 0,13 0-11 16,6 3-8-16,40-18-1 16,-52 34 33-16,12-8-12 0,40-26 4 15,-39 40 23-15,-1-3 4 0,8 4 17 16,-1 3-14-16,0 8-19 0,-7 4-21 15,1 3 1-15,-14 1-18 16,1 6-10-16,-14-7 1 0,0-7-5 16,1-4 2-16,6-4 1 0,13-14-7 15,46-30-123-15,0 0-216 16,-40 0-117-16,40 0-2 16</inkml:trace>
  <inkml:trace contextRef="#ctx0" brushRef="#br0" timeOffset="84090">7097 4241 1014 0,'0'0'80'0,"0"0"44"15,0 0 114-15,0 0-77 0,0 0-82 16,39 22-42-16,-6 0-23 16,-7 11 40-16,-13 0-14 0,-6-7-15 15,-14 11-9-15,-13-7 7 0,-6-1 4 16,-7 1 0-16,1-4-3 16,-8-8-2-16,-6-3-19 0,7-4-12 15,-1-11 2-15,40 0-19 0,-46-22-29 16,13-11 7-16,14-4 7 0,6 0 19 15,-1 3 11-15,14 34-3 16,-13-33-5-16,13 33-10 0,0 0 6 16,0 0 35-16,0 0 51 15,-6 56-34-15,6 3 11 0,-13 11 82 16,-1 8-8-16,-18 7-1 0,-1-1-35 16,-7-2-12-16,1 0 0 15,-7-12-8-15,0-14-7 0,-7-8-19 16,7-15 8-16,-6-11-3 0,-1-11-10 15,1-15 9-15,-8-10-5 16,-5-20-21-16,6-14-22 0,-7-11 5 16,13 0 3-16,7 6-2 0,7 2 9 15,13 3 10-15,12 7-11 0,14-7-2 16,27 4-16-16,19-1-3 16,26-3-29-16,7 8-110 15,19 6-119-15,8 5-188 0,-8 7-23 16,-6 14-45-16</inkml:trace>
  <inkml:trace contextRef="#ctx0" brushRef="#br0" timeOffset="84267">6893 5535 1704 0,'26'44'36'16,"7"-18"93"-16,20-15 35 15,6-11-25-15,20-11-54 0,-1-11-51 16,8-1-24-16,-1-10-192 16,-6-7-246-16,-13-5-122 0</inkml:trace>
  <inkml:trace contextRef="#ctx0" brushRef="#br0" timeOffset="85390">5040 4821 1216 0,'0'0'314'0,"0"-26"7"15,0 26-29-15,0 0-48 0,0 0-71 16,-7-22-70-16,7 22-50 0,0-26-24 15,-6 4-23-15,-1-1-32 0,7 23-84 16,0-44 13-16,7 7 97 16,6-7-196-16,13 3 30 0,0 0 84 15,1 12 30-15,-27 29 8 0,26-22 13 16,7 11 13-16,0 14 24 16,-7 8-16-16,7 8 21 15,0 3-29-15,-33-22 35 0,39 30-31 16,-6-5 28-16,-33-25-19 0,33 26 2 15,-33-26 3-15,0 0 5 0,26 19-13 16,-26-19 15-16,0 0 12 16,0 0-1-16,0 0-24 0,0 0 41 15,0 0-16-15,-39 29-10 0,-27-3-9 16,-6 0 13-16,-1 0-17 16,-12-4 16-16,6 0-10 0,-6-3 1 15,12-1 0-15,14-7-3 0,13-3 15 16,46-8-1-16,-46 0-19 0,46 0-7 15,0 0 12-15,-39-41-9 16,12 4 9-16,21 4-12 16,-1 3 57-16,7 30 46 0,0 0-19 15,0-29 3-15,0 29-13 0,0 0 10 16,0 0-40-16,0 0-8 16,0 0-1-16,0 0-18 0,-52 29 16 15,6 12-26-15,-7 3 19 0,-6 4-5 16,6 8 4-16,-6-1-13 0,0 4 4 15,-13-2-42-15,6-2-194 16,-13-25-174-16,14 14-158 0,-1-3-45 16</inkml:trace>
  <inkml:trace contextRef="#ctx0" brushRef="#br0" timeOffset="85638">4455 5516 1169 0,'46'-48'171'15,"6"0"40"-15,1 4 13 16,0 3-55-16,6 8-32 16,0 14-48-16,7 8-20 0,-1 8-53 15,-12 10 11-15,-14 11 13 0,-6 5 0 16,-26 6-2-16,-7 8-25 15,-13 4-13-15,-14 3 13 0,-19 8-13 16,-6-4-214-16,-14-4-214 0,-13 1-115 16,0-5-33-16</inkml:trace>
  <inkml:trace contextRef="#ctx0" brushRef="#br0" timeOffset="85795">3587 5952 1392 0,'0'0'186'0,"0"0"0"16,66 19-78-16,6-31-61 15,7-2-7-15,13-12-148 0,-6-11-228 16,-1-4-157-16</inkml:trace>
  <inkml:trace contextRef="#ctx0" brushRef="#br0" timeOffset="85983">4231 3683 1739 0,'0'0'260'0,"-13"-34"-58"15,13 34-80-15,7-33-72 16,-7 33-45-16,0 0-247 0,0 0-246 15,0 0-113-15</inkml:trace>
  <inkml:trace contextRef="#ctx0" brushRef="#br0" timeOffset="86550">2326 4843 1603 0,'0'0'221'15,"13"-37"-7"-15,-13 37-78 0,26-45-72 16,0 12-12-16,-6 0-43 0,-7 3 11 16,7 1-20-16,-20 29 11 15,13-33 4-15,-13 33-15 0,0 0 5 16,20-30-30-16,-20 30-2 0,0 0-18 15,0 0-39-15,33-11 53 16,-33 11 17-16,52 15 9 16,-6 0 5-16,0-4-44 0,-6-4-8 15,-40-7 2-15,46 15-9 0,-46-15 27 16,39 3 9-16,-39-3 23 0,0 0 12 16,0 0-19-16,0 0 17 15,33 8-10-15,-33-8-9 0,0 0 13 16,0 0 20-16,0 0-1 0,0 0 5 15,0 0-2-15,0 0-18 16,-59 44 5-16,6-11-13 0,1-7 8 16,-7-4-8-16,6-3-7 0,-6-4 17 15,0-8-21-15,0 0 18 16,6-7 8-16,7-3-18 0,7-8 46 16,39 11-1-16,-53-37-30 15,20 0 25-15,7-11-14 0,6-4-13 16,20-7-1-16,0-4-2 0,0-3-5 15,13-1-14-15,7 4 12 0,0 15-12 16,-7 11 12-16,-13 37 0 16,13-29-23-16,-13 29 23 0,0 0-67 15,0 0-134-15,0 0 21 0,0 0-156 16,0 0-95-16</inkml:trace>
  <inkml:trace contextRef="#ctx0" brushRef="#br0" timeOffset="86735">2543 5173 1505 0,'0'0'375'0,"0"0"-45"16,13 33-105-16,-13-33-108 0,0 0-39 15,0 0-40-15,0 0-23 0,0 0-101 16,0 0-162-16,0 0-171 15,0 0-310-15</inkml:trace>
  <inkml:trace contextRef="#ctx0" brushRef="#br0" timeOffset="87174">2595 3402 1119 0,'0'0'241'0,"-13"-41"-53"16,13 41-29-16,0 0-47 15,0 0-21-15,0 0-39 0,0-26-12 16,0 26-16-16,0 0-35 16,0 0 0-16,0 0 38 0,0 0 79 15,-7 56-37-15,14 3-34 0,0 4-25 16,-7 0 14-16,6 3-27 0,-6-3 7 15,7 0 9-15,-7-8-16 16,-7-3 15-16,-6-4-15 0,-7-8 9 16,-13-3-13-16,-6 0 17 0,-20-7-14 15,0-4 4-15,-14-4 9 16,-5 0-26-16,-14-11 23 16,0-3-12-16,0-5 16 0,6-14-10 15,14-4 10-15,13-3 9 0,6-12-11 16,14-7 56-16,12-3-33 0,21-12-3 15,12-3-28-15,21-4 21 16,6-1-21-16,19 5-13 0,7 0 21 16,0 7-18-16,7 3 0 0,-13 8 2 15,-1 4-178-15,-6 7-124 16,-6 0-134-16,-7 0-87 0</inkml:trace>
  <inkml:trace contextRef="#ctx0" brushRef="#br0" timeOffset="87474">2221 3055 743 0,'0'0'86'0,"0"0"134"15,0 0-72-15,0 0-15 0,0 0-58 16,0 0-58-16,0 0 28 15,0 0-27-15,32 14-18 0,-32-14 15 16,46 8-22-16,-46-8-3 16,40-8-23-16,-40 8 11 0,0 0 22 15,0 0 3-15,26-59-13 16,-13 10 1-16,-19 5 4 0,6 44 21 16,-27-48-27-16,27 48 18 0,0 0-16 15,-39-26-8-15,39 26-25 0,-46 18-168 16,46-18-73-16,-46 56-95 15</inkml:trace>
  <inkml:trace contextRef="#ctx0" brushRef="#br0" timeOffset="88302">1366 4484 406 0,'0'0'97'15,"0"0"-38"-15,0 0 73 16,40 34-43-16,-40-34 8 0,0 0 53 15,0 0-31-15,26 40-52 16,-26-40-21-16,0 0 1 0,0 0 67 16,0 0-24-16,-7 37-20 15,7-37-44-15,0 0 6 0,-32 41-32 16,32-41 14-16,-40 22-5 0,40-22-9 16,0 0 16-16,-39 26-27 0,39-26-136 15,-33-19 35-15,33 19 32 16,-7-48 57-16,7 11 11 0,0 37 12 15,20-40-29-15,-20 40 3 0,13-37 36 16,-13 37-35-16,0 0-4 16,0 0 29-16,0 0 22 0,0 0-26 15,0 0 51-15,0 0-10 16,33 40-20-16,-33-40 14 0,13 49-10 16,-13-49 11-16,-6 40 4 0,6-40-46 15,-33 41 22-15,0-19-19 16,-13-4 2-16,0-10-16 0,0-8-20 15,-7 0-38-15,7-11 12 0,0-11-24 16,7-8 57-16,-1 0 9 16,8 1-4-16,32 29 98 0,-33-30-28 15,33 30-37-15,0 0 3 0,0 0-13 16,0 0 11-16,33-14 0 0,-1 10 9 16,1 15 6-16,-33-11 6 15,46 26 18-15,-46-26 12 16,46 44-37-16,-19-7-15 0,-8 4 11 15,-6-4 56-15,-13-37 4 0,-13 74 39 16,-6-12-25-16,-21 1-32 16,-6 5-37-16,-20-9-3 0,1 0-10 15,-14-4 23-15,0-14-4 0,-6-8-30 16,-1-7 9-16,1-11 36 16,-1-15 20-16,14-8 3 0,6-10 51 15,7-19-43-15,7-15-14 0,6-10 0 16,19-12-38-16,14-8-8 0,7-7-16 15,19-4 4-15,13 1-11 16,14 0-6-16,6 7 17 16,6 3-3-16,14 8-5 0,-7 8 20 15,7 7-43-15,-14 7-162 0,-12 11-131 16,-8 12-91-16,-32 29-63 16</inkml:trace>
  <inkml:trace contextRef="#ctx0" brushRef="#br0" timeOffset="88602">762 3697 838 0,'33'-3'121'0,"-33"3"-14"0,0 0 141 16,26 15-38-16,-26-15-87 0,33 18-56 15,-33-18-39-15,33 11 2 16,-33-11-17-16,39 0-7 0,-39 0 16 16,33-15-19-16,-33 15 23 0,0 0-14 15,33-37 14-15,-33 37 79 16,6-37-36-16,-6 37-50 16,0 0-1-16,0 0-4 0,-46-18-29 15,7 18 20-15,-1 11-29 0,40-11-190 16,-39 33-126-16,6 1-38 0,13-1-53 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4.49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809 595 848 0,'40'-15'195'0,"-7"-3"87"0,-7 3-31 16,-13-7-78-16,0-4-40 15,-6-3 0-15,-14 3 6 0,1 0 19 16,-1 4-47-16,7 22-44 0,-26-22-32 15,26 22-9-15,0 0-17 16,-40 3-18-16,1 12 9 0,0 18 20 16,-1 12-25-16,7 10-9 0,0 4 11 15,1 11 18-15,12 2-1 16,13-2 0-16,1-7 25 16,6-1 5-16,13-10-19 0,7-8-10 15,6-3-2-15,7-11-13 0,6-12 7 16,1-11 3-16,-1-7-49 15,-6-14 1-15,6-16 10 0,1-14-5 16,-14-8 22-16,0-11-11 0,-13-7 25 16,-13-4-9-16,-6-4 0 0,-14 0 12 15,0 11-6-15,-6 12 19 16,0 11-9-16,-14 18-10 0,1 11 7 16,0 22-15-16,-14 12 16 0,14 10-8 15,-1 8-9-15,1 4 15 16,12 3-14-16,8 8 29 15,12-4-11-15,1-2 18 0,12-2 8 16,7-4-21-16,0 1 10 0,14-8-14 16,6-7-11-16,6-4 15 0,7-7-22 15,7-15-30-15,-7 0-35 16,0-15-1-16,0-7-6 0,-14-15 22 16,1-11 15-16,-20-11 17 0,1-8 25 15,-21-7-22-15,-13-4 32 16,-6 12-14-16,-7 7 36 0,7 14 10 15,-14 19-47-15,-6 23 18 16,-6 17 3-16,-7 23-24 0,6 8 26 16,7 14-9-16,0 11-14 0,13 0 22 15,14 5-22-15,-1-5 22 16,13-3-13-16,7-4 5 0,13-4 8 16,7-11-14-16,0-11 9 0,19-8-5 15,1-7-7-15,-7-10 6 16,13-12-28-16,6-8-33 0,-6-14-45 15,-6-11-7-15,-14-15 11 0,-6-4-3 16,-7-15 49-16,-20-3-1 0,-6-11 31 16,-13 6 6-16,-1 12 1 15,-5 12 36-15,-8 17-23 16,1 20 3-16,-14 21 18 0,7 15-11 16,-6 11 34-16,6 8-33 0,6 7 17 15,7 8-5-15,7 7-5 16,6 0 4-16,14 7-25 0,12-7 18 15,7-8 8-15,7-7-28 0,13-7 22 16,0-8-9-16,13-6-8 0,6-12 5 16,8-4-101-16,-1-15-22 15,-7-7-29-15,1-16-43 0,-14-13 33 16,-6-12 12-16,-7-11 45 0,-6-18 11 16,-20-8 71-16,-6-10 14 15,-21 2 49-15,-6 8 11 16,-13 19 80-16,7 11-61 0,-14 18-19 15,1 22-34-15,-7 23 59 0,-20 22 0 16,13 15 21-16,0 18-20 16,14 7-31-16,6 8-17 0,6 8-31 15,8 0 28-15,5-8-13 0,14-8-28 16,7 1 40-16,12-8-19 0,14-11 6 16,6-11 11-16,20-7-34 15,7-11 19-15,6-12-65 0,7-11-68 16,-1-10 19-16,-6-10-22 15,1-12 7-15,-14-16-21 0,-7-11 27 16,-13-15 37-16,-26-14 43 16,-6-8 14-16,-21 0 105 0,-5 7 34 15,-8 16 2-15,-12 17-36 0,-8 24-21 16,1 21-30-16,-6 18 22 0,5 23-11 16,1 15 15-16,7 14-11 15,6 12 6-15,6 7 6 0,21 3-12 16,12 2 22-16,7-1-43 0,13-8 9 15,7-4-25-15,19-7-9 16,7-7 16-16,7-15-28 0,-1-3 19 16,14-12-5-16,0-7-112 15,0-11-15-15,-7-8-39 0,-7-7-2 16,-6-11-2-16,-6-9-12 0,-7-9 49 16,-20-16 50-16,-7-10 34 15,-12-1 56-15,-7 5 64 0,-7 13-42 16,0 13-11-16,20 36-27 0,-59-4 0 15,13 19 31-15,-7 25 41 16,1 16-26-16,6 18 26 0,6 3-19 16,8 4 5-16,-1 5 20 0,20-1-35 15,-1-7 2-15,14-4-20 16,14-8-9-16,-1-3 14 16,20-7-18-16,6-7 1 0,7-9-10 15,13-14-26-15,7-7-46 0,0-12-68 16,-7-7-29-16,0-11-13 0,-7-8 28 15,-6 1-23-15,-19-23 29 16,-21-15 52-16,-12 4 84 0,-14 4 51 16,-13 4-13-16,-6 14 17 0,-7 15 9 15,-7 12 26-15,1 18 18 16,-8 10 24-16,14 9-16 0,7 6-13 16,0 8-48-16,12 4-17 0,1 4 15 15,13-4-21-15,13-4 32 16,0 4 7-16,26-8-24 0,0-7-20 15,20-7 5-15,14-15-16 0,18-4-11 16,1-15-49-16,20-7-27 16,-7-11-15-16,6-8-36 0,-12-14 9 15,-7-4 30-15,-14-8 34 16,-25-6 38-16,-14-1 33 0,-19 6 90 16,-14 13-57-16,7 44 10 0,-52-22-30 15,-8 26 34-15,-18 21 46 16,-1 16-29-16,0 12 25 0,-7 10-28 15,14 3-48-15,13-3 24 0,13 0-47 16,7-8 70-16,12-3 2 0,14-8-19 16,7-11-8-16,6-33-12 15,32 49-20-15,1-26 11 16,20-20-17-16,6-6-77 0,7-8-15 16,-1-12-67-16,14-15-33 0,-6-6-25 15,-1-11 9-15,-13-12 54 16,-13-7 56-16,-7 0 65 0,-32 8 115 15,-14 10-29-15,-19 18-34 0,-26 20 8 16,-14 22 64-16,-26 25 26 16,0 17-37-16,-7 13-4 0,1 11-30 15,19 8-32-15,7-8 16 0,19 7 4 16,14-7-17-16,6-6 46 0,26-8-18 16,7-5-6-16,20-6-18 15,13-19-31-15,19-15 13 16,14-11-37-16,19-11-62 0,1-15 5 15,6-7-18-15,0-8-40 0,0-7-19 16,-13-8 14-16,-14-4 43 16,-19-6 30-16,-19-1 29 0,-14 1 6 15,-20-1 20-15,-19 12-10 0,-20 14 34 16,-13 12-2-16,-13 18 33 0,-1 18 31 16,1 11-4-16,0 8 22 15,13 11-48-15,6 4 25 0,14 3-7 16,12 1-37-16,14-5 42 0,0 5-29 15,13-45 14-15,26 55-14 16,-26-55-22-16,66 44 6 16,0-14-75-16,-1-18-40 0,1-12-56 15,0-16 11-15,0-10 13 0,-7-11 20 16,0-11 22-16,-7-7 2 16,-12-12 36-16,-14-6 30 0,-13-16 19 15,-19-8 23-15,-14 1 49 0,-13 3 23 16,-6 16 72-16,-1 14-53 0,1 22-53 15,-7 27-20-15,-7 14-6 16,-6 11 0-16,13 18-30 0,0 8 27 16,7 7-13-16,12 5-19 0,8-1 19 15,6 0-7-15,6-8-16 16,7 1 30-16,0-41-12 16,46 48-14-16,7-21 11 0,-1-5-86 15,7-15-46-15,0-7-9 0,-6-11 22 16,0-12 23-16,-7-10 3 0,-14-8 28 15,-12-11 18-15,-13-7 22 16,-14-11 4-16,-19-4 22 0,-7 4 85 16,-6 7-21-16,-7 14-29 0,-14 20-20 15,1 18-9-15,-6 22 41 16,-8 18 2-16,1 12 23 0,6 12-25 16,1 6 5-16,5 3-7 15,8 5-39-15,6-4 14 0,26 3-32 16,7-3 2-16,0-6 20 15,6-6-20-15,14-6 0 0,-7-45-11 16,33 48-24-16,13-19-75 0,0-14-35 16,6-8-13-16,7-14 5 0,7-8 0 15,-7-18 2-15,-6-8-17 16,-7-14-1-16,-13-13 37 0,-14-6 54 16,-12-11 78-16,-20 1 85 0,-13-1 53 15,-7 11 52-15,0 10-31 16,-7 16-58-16,1 18-55 15,-7 15 6-15,0 23 42 0,-13 21 75 16,13 12-87-16,0 12-16 0,13 6-41 16,7 4-11-16,6 0 17 15,20-4-15-15,7-4-8 0,-1 0 9 16,20-7-23-16,7-10 25 0,0-8-35 16,13-8-23-16,0-7-43 0,7-8-27 15,-1-14-24-15,1-12 1 16,-1-10 9-16,-6-20 14 0,-6-7-1 15,-14-17 2-15,0-20 33 0,-6-21 32 16,0-17 23-16,-14-9 12 16,-6-11 12-16,7 3 57 15,-7 14 7-15,0 23 63 0,-7 26-45 16,-6 18-28-16,0 23-38 0,13 44-17 16,0 0 2-16,-52 7-2 15,-1 23-5-15,7 22 13 0,7 7-17 16,-1 7-1-16,7 1 7 0,7-4-9 15,13-8 22-15,0-6-15 0,13-12-7 16,0-37 22-16,0 33-5 16,0-33-2-16,0 0 11 0,0 0-12 15,39-11-7-15,-6-15-9 0,-7-14-3 16,1-17-14-16,-1-9-11 16,-6-15 30-16,6-8-6 15,-6-7-5-15,-7-5 10 0,-7 16 53 16,1 19 20-16,-7 14-14 0,0 52-25 15,0 0-10-15,-53-15 12 16,-6 34-25-16,-13 14-3 0,6 11 22 16,-6 8-25-16,0 0 20 0,6-3-17 15,7 2 12-15,6-3-37 0,14-7 30 16,39-41-13-16,-33 48 21 16,33-48-20-16,-13 41 20 0,13-41-3 15,0 0-22-15,33 22-23 0,13-22 2 16,0-19-10-16,0-10-24 15,13-19 5-15,-7-8 5 0,7-10 30 16,-13-9 17-16,-13 8 65 16,-13 12 28-16,-20 7-19 0,-13 15-28 15,13 33 16-15,-66-15-15 16,-6 26 9-16,-7 15-17 0,0 11-7 16,0 7-9-16,7 1 8 0,0 3-29 15,19 1 19-15,14-1-30 0,-1 0 29 16,21 3 6-16,5 1 2 15,21-4-22-15,13-4 27 0,13 1-19 16,13-8 3-16,0-8 2 0,6-10-4 16,1-8-36-16,-1-11-31 15,-6 0-1-15,0-15 24 16,-13-7 11-16,-33 22 28 0,40-44 0 16,-27-1-10-16,-7-6-19 0,-12-5 15 15,-14-10 9-15,-19-1 0 16,-1 4 21-16,1 11 32 0,39 52 3 15,-46-48-23-15,46 48-11 0,-66 0-13 16,13 25 6-16,1 20 30 0,19 19-18 16,0 9-7-16,20 9 4 15,0-1 2-15,6 0-9 0,7-3-29 16,7-3 14-16,-1-12 23 0,8-8-15 16,-1-11 7-16,0-3-30 15,-13-41 10-15,20 37-15 16,-20-37-10-16,0 0-26 0,0 0 4 15,32-19 16-15,-32 19 0 0,33-62 3 16,-20-5-14-16,-13-3-7 16,0-12 31-16,0-7 15 0,-6 0-19 15,-7 4 30-15,6 15-9 0,-6 15 4 16,0 14-20-16,13 41 6 16,0 0 19-16,0 0-13 0,-46 22 39 15,13 19-22-15,0 7 33 0,0 11-10 16,7 4-3-16,6-4-5 0,1 4-15 15,5 0 36-15,1 0-50 16,0 0 21-16,7 4-11 16,12-12 11-16,1-3 3 0,-1 0-14 15,1-12-39-15,-7-40-6 0,0 0 26 16,0 0 19-16,20 33 0 16,-20-33-41-16,0 0-11 0,0 0-17 15,26-59 8-15,-13-11 15 0,0-4 12 16,-6-7 28-16,-7-4-5 15,0 10 48-15,6 12-25 0,-6 15 11 16,0 48-32-16,0 0 9 0,0 0 32 16,0 0 58-16,0 0 0 15,-6 74-38-15,-1 1-15 0,1 3-19 16,6-4-28-16,-7-1 10 16,14-2 4-16,-7-9-7 0,0-2 10 15,0 0 1-15,6-9-8 0,-6-6 8 16,7-5-15-16,-1-3 13 15,-6-37 4-15,0 52-16 0,-13-11 16 16,7-4-18-16,6-37 34 0,-14 51-15 16,8-14-28-16,6-37 34 15,6 52-17-15,-6-7 7 0,0-8-14 16,0-37 26-16,7 52-26 0,-7-52 9 16,7 48 5-16,-7-48-1 15,13 41-18-15,-13-41 17 0,6 40-10 16,-6-40-7-16,0 45 27 15,0-45-15-15,0 48 3 0,0-48 7 16,0 55-13-16,0-55-8 0,7 55 21 16,-7-9-3-16,0-46-31 15,0 0-34-15,13 48 27 0,-13-48 14 16,0 0 10-16,0 0-1 0,0 0 4 16,0 0 9-16,59 18-18 15,-13-7 5-15,-46-11 18 0,53-7-21 16,-53 7 17-16,65-7-10 15,-5-1 15-15,-1 1-7 0,6-1-10 16,-5 8 14-16,-1 0-15 16,0 0 3-16,-7 0-6 0,1 8-19 15,-14-8-9-15,7 4-4 0,-6-4 1 16,-7 0 16-16,-33 0 6 0,46 7 23 16,-46-7-4-16,39 4-7 15,-39-4 1-15,0 0 12 0,40 0-1 16,-40 0-9-16,0 0-1 0,39 3-4 15,-39-3 15-15,0 0-13 16,0 0-3-16,39 4 4 16,-39-4-15-16,40-4 21 0,-40 4 0 15,39-14-24-15,-39 14 12 0,33-26 16 16,-33 26-4-16,40-37 5 16,-40 37-5-16,0 0 0 0,32-35 3 15,-32 35 11-15,0 0-6 0,0 0-3 16,0 0-9-16,0 0 8 15,0 0-11-15,0 0 7 0,0 0-4 16,0 0 10-16,0 0 6 0,0 0-2 16,0 0 11-16,0 0 28 0,0 0 5 15,0 0-41-15,20-40 16 16,-7 7-20-16,-13 33-9 0,7-56-18 16,-7 4 14-16,0 4-13 0,0-7 4 15,-7-15-9-15,14-4 10 16,-7-5 6-16,6-6-1 15,1 4 7-15,0 0-8 0,-1 3 8 16,1 8 0-16,-1 3 23 0,-6 7-16 16,0 9 12-16,-6 3 14 15,-1 3-19-15,1 5-8 0,-8 3-3 16,-5 3-3-16,-1 1 0 0,0 4-34 16,1-1 5-16,-1 0 10 15,20 30 6-15,-26-34 9 0,26 34 0 16,-14-29 4-16,14 29 0 0,0 0-4 15,0 0 4-15,0 0-12 16,0 0 5-16,0 0-12 0,0 0 11 16,0 0 13-16,-26 40-1 15,6 17-4-15,1 9 5 0,-1 12 7 16,0 3-8-16,1 8-4 0,-1 3 3 16,-6-6 4-16,-1-5-2 15,8-3 3-15,-14-11-8 0,6-12 8 16,8-7-8-16,-8-4 0 0,1-10 4 15,0-4-4-15,26-30-33 16,-33 30-27-16,33-30-15 0,0 0 4 16,0 0 18-16,-26 14-52 0,26-14 35 15,0 0 15-15,-27-29 12 16,21-13 17-16,6-6 6 0,6-7 3 16,1-12 5-16,6-14 7 15,7-11 28-15,-7 3 62 0,0 10 43 16,0 13 37-16,-6 18-38 0,-1 11-49 15,-6 37-51-15,0 0-13 16,0 0-25-16,0 0 13 0,0 0 2 16,-26 33-8-16,-7 12 4 0,-6 17 13 15,-14 13 9-15,1 10 59 16,-7 11-10-16,6 0-19 0,-6 0-34 16,6 1-11-16,7-4 2 0,13-12-9 15,7-7 15-15,13-11-20 16,6-15 15-16,7-48 4 0,14 52 0 15,-14-52-4-15,39 25 0 16,7-14-15-16,0-25-8 0,7-12 1 16,6-15-24-16,-7-14 4 0,7-4-39 15,-6-15 29-15,0-7-1 16,-7-12 30-16,-14-11-2 0,-12 0 10 16,-13 4 10-16,-14 19 12 0,-13 15-17 15,-19 28-4-15,-7 27 4 16,-13 29 10-16,-7 27-6 0,-6 15 10 15,0 13 16-15,-1 9-25 16,8-1 17-16,5-3-16 0,14-3 10 16,14-13-20-16,5-10 19 15,14-4 6-15,7-15-19 0,6-33 27 16,0 0-11-16,13 41-10 0,-13-41 3 16,39 4-36-16,1-4-12 0,-1-26-41 15,0-11-8-15,7-11-3 16,-6-11 6-16,-14-11-20 0,7-13 4 15,-7 2 38-15,-6 0 41 0,-7 10 54 16,-6 16 34-16,-1 11-14 16,-6 14-36-16,0 30 34 15,0 0 70-15,-19 33-3 0,-1 15-13 16,0 8-51-16,-6 10-20 0,6 1 9 16,-6-1-22-16,6 1 0 15,14-3-3-15,-8-5-16 0,8-7-3 16,6-8 8-16,0-7-8 0,0-37-47 15,6 44-4-15,-6-44 9 0,0 0-4 16,0 0 5-16,0 0-36 16,40 0-2-16,-1-26 7 0,-12-11-40 15,-1-18-37-15,-6-4 96 0,-1-4 56 16,-12 10 59-16,-7 13-16 16,0 40-37-16,0 0 34 15,0 0 23-15,-33 25 28 0,-6 17-32 16,-1 17-3-16,7 0-13 0,0 8-19 15,7-4-12-15,13-4 7 16,6 0-12-16,7-11-10 0,7-7-11 16,-7-41 26-16,13 45-24 0,-13-45-7 15,0 0 11-15,53 18-21 0,-14-14-30 16,1-19-1-16,-1-11-46 16,0-8-74-16,1-3-41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6.12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151 1814 343 0,'0'0'15'15,"-39"18"-7"-15,39-18 4 16,0 0 22-16,0 0 7 0,-13 45-8 16,13-45-7-16,20 48-4 0,6-11-8 15,-26-37 1-15,52 40 1 0,8-10-16 16,-1-15-3-16,6-12 3 15,1-3-19-15,0-11-22 0,0-7-1 16,-1-8 2-16,-12-4 25 16,-1-3-8-16,-12-7 23 0,-1-8 4 15,-12 3 5-15,-8 5 37 16,-19 40 30-16,13-45-17 0,-13 45-30 16,0 0-14-16,0 0 13 0,-39-7-19 15,0 14-6-15,-7 8-3 16,13 7 4-16,33-22 4 0,-40 26-13 15,40-26 10-15,0 0-1 0,0 0 7 16,-39 19 16-16,39-19 11 16,0 0-6-16,0 0-13 0,0 0-13 15,0 0-6-15,26-52-13 0,7 0 24 16,0 0-34-16,6-3-59 0,7-12-31 16,0-6-8-16,7-12-9 15,-1-8 51-15,-6-3 40 16,-6 0 35-16,-7 7 28 0,-7 12 31 15,0 14 26-15,-13 11 26 0,-6 12-25 16,-7 6-52-16,0 9-3 16,0 25-24-16,0-30 9 0,0 30-12 15,0 0 4-15,0 0-7 0,0 0-6 16,0 0 5-16,0 0-9 16,0 0-11-16,0 0 6 0,0-30 13 15,0 30 5-15,0 0-5 0,0 0 11 16,0 0-2-16,0 0-4 0,0 0-6 15,0 0 8-15,0 0-14 16,0 0-18-16,0 0-26 16,0 0 15-16,0 0 10 0,-39-29-6 15,39 29-12-15,-40-4 18 0,7 8 15 16,33-4 4-16,-39 11 9 16,6 4 0-16,33-15 8 0,-33 15 4 15,33-15 20-15,0 0-4 0,-33 7-6 16,33-7-8-16,0 0-11 15,0 0-5-15,0 0 5 0,0 0-9 16,0 0 9-16,0 0-16 0,0 0 5 16,0 0 8-16,0 0-8 15,0 0-5-15,-33-19-9 0,33 19 18 16,0 0 2-16,-26-29 15 16,26 29-1-16,0 0-9 0,0 0-4 15,0 0 9-15,0 0 39 0,0 0-16 16,-39 29-8-16,12 19-8 15,1 12 1-15,0 2-1 0,13 1-12 16,0-7 0-16,-1-5 5 0,1-6-5 16,0-12 0-16,13-33 0 15,-6 33 0-15,6-33 9 0,0 0 15 16,0 0 37-16,0 0 18 0,0 0-14 16,0 0-44-16,0 0-8 0,0 0-13 15,26-52-4-15,-6-7-1 16,-1-7-4-16,8-15 14 15,-8 3-15-15,1 8 10 0,0 7 0 16,-7 15 9-16,-7 11-2 0,-6 37-10 16,0 0-3-16,0 0 6 15,0 0 20-15,0 0 39 0,-19 55 0 16,-8 5-31-16,1 2-10 0,0 5 1 16,0-8 5-16,-1 0-12 15,8-11-12-15,-8-4-12 0,14-14 27 16,13-30-15-16,-6 33 6 0,6-33 2 15,0 0-3-15,0 0 1 16,0 0 8-16,0 0-34 16,0 0-29-16,26-44 24 0,0-12-11 15,7-10-5-15,-7-12-20 0,1-7 7 16,-8-11 30-16,-6-3-1 0,1 3 2 16,-8 3 30-16,1 16 26 15,-7 14 1-15,0 15-11 0,0 48 2 16,0 0-25-16,0 0-6 0,-46 18 29 15,6 23 10-15,1 11 4 16,-7 7-18-16,13 4-6 0,0-1 3 16,7-3-3-16,6-3-2 15,0-8-15-15,14-11 4 0,6-37 0 16,-13 37 0-16,13-37-12 16,0 0 2-16,0 0-13 0,0 0-21 15,0 0 0-15,0 0-19 0,39-48-13 16,-13-4-19-16,-6-7-2 0,0-11 19 15,-7-12 21-15,0-3 27 16,0 0 19-16,-6 1 31 0,-1 21 13 16,1 11 1-16,-7 52-29 0,0 0 18 15,0 0 23-15,0 0-6 16,-59 44 3-16,6 8-27 0,7 3-16 16,7 5 4-16,6-5-2 15,-13 0 6-15,7-7-6 0,12-11 5 16,1-3-7-16,26-34 5 15,-33 29 11-15,33-29-5 0,0 0-37 16,0 0-32-16,0 0 12 0,-20-44 17 16,20-8 9-16,7-11-33 0,13 1 23 15,6-1 6-15,-6 11 32 16,-1 8 10-16,-19 44-5 0,20-37-8 16,-20 37-5-16,0 0 8 0,0 0 23 15,0 0-4-15,0 0 1 16,-39 11-6-16,-7 11-13 15,6 8 7-15,-6-1 5 0,7 1-2 16,-1-1-5-16,40-29-10 0,-59 33 4 16,59-33-8-16,-46 34 3 15,46-34-3-15,0 0-3 0,0 0-35 16,0 0 4-16,0 0 3 0,0 0-1 16,0 0-68-16,0 0 14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6.63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295 0 297 0,'0'0'76'0,"-7"52"-6"16,-12 14-16-16,-8 4-13 15,1 4 3-15,6 0-12 0,1 4-18 0,-1-1 9 16,0-3-12-16,7-4-20 16,-7-7 14-16,7 0 0 15,0-4-2-15,0-3-3 0,0-8-6 16,0 3 17-16,-1-3-11 0,8 0 10 15,6 0-10-15,0 0-35 0,-7-3-4 16,14-1 3-16,-7-7-14 16,0-37 5-16,0 44-11 0,0-44 16 15,-7 45 3-15,7-45 11 0,0 0 0 16,0 0 19-16,-6 37-8 16,6-37 15-16,0 0-3 0,0 0 3 15,0 0 0-15,0 0 21 16,0 0-13-16,-13 37-8 0,13-37 13 15,0 0-13-15,0 0-4 16,6 37 7-16,-6-37 0 0,0 0 1 16,0 0 0-16,0 0-2 0,0 0-2 15,0 0 5-15,13 37-5 16,-13-37 3-16,0 0 4 0,7 48-7 16,-7-48-5-16,6 48 13 0,-6-48-5 15,7 44 1-15,-7-44 1 0,0 37-8 16,0-37-4-16,0 0 10 15,0 0-9-15,0 0-34 0,13 37 52 16,-13-37 1-16,0 0-13 16,0 0-3-16,0 0 6 0,0 0-11 15,0 0 4-15,0 0 12 16,0 0-8-16,0 0 0 0,0 0 0 16,0 0 0-16,0 0-27 0,0 0-15 15,0 0-21-15,40 37-11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6.72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15 144 0,'39'-8'13'0,"0"8"-2"0,-6-3-4 15,13-1-7-15,0 4 3 16,-6 11-19-16,6-11-33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8.53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500 1078 175 0,'0'0'24'16,"0"0"-6"-16,0 0-14 0,0-26 9 15,0 26 13-15,0 0 10 0,0 0-6 16,0 0-13-16,7-31-38 0,-7 31-18 15,0 0 18-15,13-29 9 16,-13 29 12-16,0 0-21 16,20-34-2-16,-20 34 3 0,26-33 10 15,-26 33 5-15,20-41 1 0,-20 41-44 16,13-33 19-16,-13 4 22 16,0 29 13-16,0-37-12 0,-7 7 12 15,7 30 21-15,-6-38-7 0,6 5-11 16,0 33-9-16,-13-33-4 15,13 3 4-15,0 30 0 0,13-40-10 16,-13 40-5-16,0-41-3 0,6 4-2 16,-6 37 5-16,7-44-2 15,0 6 11-15,-1 1 11 0,1 0-3 16,6 0 10-16,-13 37 4 16,6-41 0-16,1 8 6 0,-7 33 6 15,0 0 10-15,0-41 4 0,0 41-20 16,0 0-15-16,0 0-10 15,0 0-8-15,0 0 6 0,0 0-8 16,0 0 7-16,-39-33 2 0,39 33 6 16,0 0 10-16,-40-31-17 15,40 31 5-15,0 0-12 0,-33-36-5 16,33 36 6-16,-26-37 11 0,26 37-4 16,0 0 4-16,-20-37-4 15,20 37 4-15,0 0-5 0,0 0-4 16,0 0 12-16,0 0-6 15,-39-19 3-15,39 19-4 0,-46 4 4 16,46-4 0-16,-54 7-8 0,15 1 1 16,-1-8 9-16,1 3-2 15,39-3 10-15,-53 0 4 0,14 0-5 16,39 0-9-16,-46 0 2 0,46 0-5 16,-46 0 3-16,46 0-9 15,-46 8-2-15,46-8 15 0,0 0-18 16,0 0 14-16,0 0 0 15,0 0-11-15,0 0 6 0,0 0 13 16,0 0 14-16,0 0-1 0,0 0-9 16,0 0-9-16,0 0 10 15,0 0-17-15,0 0-3 0,39-11 7 16,-39 11-6-16,46 0 13 0,-46 0-5 16,46 3 3-16,0 5-5 15,-6 3 5-15,-1 0 0 0,1 0-17 16,6-4 16-16,-7 4 9 0,2-7-19 15,-2-8 12-15,-39 4-9 16,39-3 18-16,-39 3-4 16,40-11-2-16,-40 11-6 0,39-19 1 15,-39 19 0-15,40-18 0 0,-40 18-4 16,39-8 0-16,-39 8-11 0,33 0 7 16,-33 0-4-16,39 11 4 15,-39-11 1-15,0 0 11 0,33 19-11 16,-33-19 7-16,0 0 5 0,0 0-4 15,0 0 20-15,0 0-5 16,0 0-2-16,0 0-16 0,0 0-2 16,0 0-6-16,0 0 9 0,0 0 6 15,13 52-7-15,-6-7 2 16,-14-4-4-16,1-4 2 0,-1 7-2 16,7-3-4-16,-13-1 11 0,0 1 3 15,0-4-6-15,0 1-4 16,0-5 5-16,-1 0 5 0,8 4 10 15,-14-4 14-15,7 1-8 16,0-1-7-16,-7 0-19 0,7 5 3 16,0-1 8-16,0 0-7 0,0 4-8 15,-1 3 11-15,1-3-7 16,13-41 8-16,-6 40-4 0,-7 1-4 16,6-7 6-16,7-34-1 0,-7 30-5 15,7-30 0-15,0 0 0 16,0 0-7-16,-6 29 3 0,6-29 10 15,0 0-1-15,0 0-14 16,0 0 9-16,0 0-4 0,0 0 4 16,0 0 7-16,0 0-3 0,-7 33 2 15,7-33-4-15,0 0-2 16,0 0 0-16,0 34 4 0,0-34-1 16,0 0 54-16,0 0 10 0,0 0 28 15,0 0-103-15,0 0-30 16,13-52-3-16,1-7 1 0,-8-5-11 15,7 1 7-15,0-3 3 0,1-1 24 16,-1 4 3-16,0 3 9 16,0 5 5-16,-6 0-11 0,-1 10 3 15,1 1 8-15,-1 3-12 16,-6 41 12-16,0-49 0 0,0 49-11 16,0-37 0-16,0 37-4 15,0 0 7-15,0 0 8 0,0 0-12 16,0 0 4-16,0 0 2 0,0 0 3 15,0 0 7-15,0 0-7 0,0 0-5 16,0 0 8-16,0 0 5 16,0 0 9-16,-13 41-10 0,13-41 0 15,0 0 1-15,0 0 3 0,0 0-8 16,0 0-33-16,46 15-10 16,-6-23-9-16,-40 8 30 0,32-29-13 15,-32 29-9-15,33-52 17 16,-20 4-2-16,-6 4 11 0,-7-1 9 15,-7 5 25-15,7 40 12 0,-26-35-2 16,26 35 33-16,-52 8 1 16,-8 22-13-16,8 18-17 0,-14 11-16 15,7 4 4-15,0 4-7 0,-1 0-11 16,7 0 6-16,7-12 1 16,7-7-7-16,-1-3 8 0,14-16-3 15,26-29-11-15,-33 30-18 0,33-30-14 16,0 0-4-16,0 0 14 15,0 0-1-15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9.11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605 0 40 0,'-53'45'0'16,"1"10"3"-16,6-7 14 15,0 8 19-15,0 3-20 0,6 0 29 16,-6 4-27-16,0-1-3 0,7 1-3 16,6-4-15-16,-7-3 9 15,1-5-6-15,13-6 6 16,26-45-12-16,-53 40-9 0,53-40 11 16,0 0 1-16,0 0 15 0,0 0-28 15,0 0 0-15,40-7-1 16,-1-19 17-16,0-7 0 0,-12 3 21 15,-27 30-12-15,33-33 0 0,-33 33-1 16,0 0-2-16,0 0 7 0,0 0 2 16,19 44 24-16,-19 4-7 15,-6 4-14-15,-1 4-25 0,1-1 39 16,-8 0-14-16,1 1-13 0,0-8-5 16,7 0 11-16,-1-7-20 15,7-41 9-15,0 48 8 16,0-48-2-16,0 40-6 0,0-40 2 15,0 0-2-15,0 0-7 0,0 0-4 16,0 0 7-16,0 0-11 16,0 0 2-16,0 0 0 0,0 0 4 15,0 0 24-15,0 0-8 0,0 0-112 16,0 0 91-16,0 0 85 0,0 0 25 16,0 0-36-16,0 0-36 15,0 0-14-15,0 0-10 0,0 0 51 16,0 0-26-16,0 0-14 15,13 48-3-15,-13-3 8 0,0-8-8 16,0-37-4-16,-6 51-4 16,6-51 3-16,0 52-16 0,0-52 9 15,0 0-19-15,0 0-10 0,0 0 3 16,0 0-1-16,0 0-2 16,0 0-10-16,0 0-39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9.27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99 0 281 0,'-20'51'15'0,"20"-51"-3"0,-26 56-1 16,13-1-8-16,-7-10 2 16,20-45-9-16,-13 55 9 0,13-11-5 15,0-44-6-15,0 0-33 0,-7 45 11 16,7-45-19-16,0 0-23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49C9-D44D-4503-8990-99A524CD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97514-F7C6-45A0-9F3E-6350C7FAC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A509-6530-4E0C-A284-A1091747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FB6C-BC17-456E-9727-228647E3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3A5A6-5B79-43D2-9AD1-B4058590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927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39CB-EFBC-4755-9AD1-BCF05022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151D4-EDCD-4456-853C-D227CEA4F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363FB-B6D0-48F4-AE35-8DBCBE3E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C6DB-8478-4409-B47A-7D913A43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CD707-DBA7-42B5-AAA0-72AADBFB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14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17D87-6303-4D86-A521-8A20D1E4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E8AA0-BDD3-4494-B546-E56DBB937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E285-C313-4338-BB8B-AC893B44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2A1CC-070A-4D6D-9E3B-33922035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F5064-A7F2-4B5B-AF57-A979BA21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34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B333-D537-4740-A557-B4799606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864B-7EE3-4491-A6F5-BEADC146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556E9-2BE1-40D7-BD80-93109283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DE479-1816-40FB-8B44-596151FF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6B242-1563-435D-B427-4FD11C58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982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561F-3C32-4571-BC11-9D91F841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9B303-EB0B-43A3-8F5A-2C41A7020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DC776-5E45-4DFD-8C8C-C115EF7C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EB0A2-3FF1-48E8-8D0E-90C9F152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FF785-850C-495F-8ADB-BCE5D30A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577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588B-EEBC-4E96-95C6-18EF49F8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B09B1-9ADF-4B32-8DCF-B7A26120C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31183-41D7-441F-9342-948B52023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01F09-219B-4236-BAC1-9B5BF6169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D6CDA-80F6-40A8-B778-CAB65F80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2F929-FDDA-4DE4-9FE5-262C4323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44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8648-24D8-4705-8EDB-1AF1C478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26DD2-6BAA-47D3-B4DF-2EF378CDF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9B484-A2D4-403C-8292-F82628E62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78592-CBF1-4000-B9DA-DD75BCE45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2A5B9-7A6B-40C9-A77D-2E3902C41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662FA-7411-4593-B4CD-C1666AB3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FF0ED-3E47-4448-B22F-A0E153BD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73BFD-B47A-40A7-B3E6-5DAD7AA8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827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B53-E3A9-4B0E-8897-7C102336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2DD38-5CD6-4491-A224-B98EB75D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D2644-387A-4620-A95D-02B8D3A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856F9-7FFB-4DE9-B6B7-0C0EEE2E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643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760DC-7E96-4297-8754-F3256308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31B6B-F4CD-4F9B-A68D-70C47521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B8045-E2C6-47EF-849D-67174954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044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06FF-9AF9-41C8-9051-DB0C56D9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ED0D-E262-4CA2-A276-EBC9D4C8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7150B-9C8A-4295-878E-C8E766CAF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4BD5A-1BEA-4645-A94D-9F334CC7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E497E-8735-4109-9CE9-F2DFF7CC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62904-7C26-41C5-B097-D531D7FF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418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E6D7-43B5-4200-A7CB-9FA77F7C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8B707-8D9D-4B90-9CF7-E75413225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7EC57-C93C-490C-B24C-F15B0B8E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0B898-1D2D-4DD3-90FE-ACDA19D1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A0165-1648-49C6-8B7E-C2C7C595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8B59D-B088-4337-AA1B-0FE6D905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490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6BDE3-0DC8-4A9F-9BFD-62D7C696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8AF6B-D70D-46D9-9902-5B93393F1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3B64-8193-4F09-B5A4-3F2F2AA5B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4EFC-7B87-4336-8F8E-33AAC0447D7A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0C39D-61F9-4222-AA09-8D678B39B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29256-0D28-4FD9-8EEE-4839209A5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08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41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436.emf"/><Relationship Id="rId21" Type="http://schemas.openxmlformats.org/officeDocument/2006/relationships/image" Target="../media/image445.emf"/><Relationship Id="rId7" Type="http://schemas.openxmlformats.org/officeDocument/2006/relationships/image" Target="../media/image438.emf"/><Relationship Id="rId12" Type="http://schemas.openxmlformats.org/officeDocument/2006/relationships/customXml" Target="../ink/ink6.xml"/><Relationship Id="rId17" Type="http://schemas.openxmlformats.org/officeDocument/2006/relationships/image" Target="../media/image443.emf"/><Relationship Id="rId25" Type="http://schemas.openxmlformats.org/officeDocument/2006/relationships/image" Target="../media/image447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440.emf"/><Relationship Id="rId24" Type="http://schemas.openxmlformats.org/officeDocument/2006/relationships/customXml" Target="../ink/ink12.xml"/><Relationship Id="rId5" Type="http://schemas.openxmlformats.org/officeDocument/2006/relationships/image" Target="../media/image437.emf"/><Relationship Id="rId15" Type="http://schemas.openxmlformats.org/officeDocument/2006/relationships/image" Target="../media/image442.emf"/><Relationship Id="rId23" Type="http://schemas.openxmlformats.org/officeDocument/2006/relationships/image" Target="../media/image446.emf"/><Relationship Id="rId10" Type="http://schemas.openxmlformats.org/officeDocument/2006/relationships/customXml" Target="../ink/ink5.xml"/><Relationship Id="rId19" Type="http://schemas.openxmlformats.org/officeDocument/2006/relationships/image" Target="../media/image444.emf"/><Relationship Id="rId4" Type="http://schemas.openxmlformats.org/officeDocument/2006/relationships/customXml" Target="../ink/ink2.xml"/><Relationship Id="rId9" Type="http://schemas.openxmlformats.org/officeDocument/2006/relationships/image" Target="../media/image43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448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4.emf"/><Relationship Id="rId18" Type="http://schemas.openxmlformats.org/officeDocument/2006/relationships/customXml" Target="../ink/ink71.xml"/><Relationship Id="rId26" Type="http://schemas.openxmlformats.org/officeDocument/2006/relationships/customXml" Target="../ink/ink75.xml"/><Relationship Id="rId39" Type="http://schemas.openxmlformats.org/officeDocument/2006/relationships/image" Target="../media/image527.emf"/><Relationship Id="rId21" Type="http://schemas.openxmlformats.org/officeDocument/2006/relationships/image" Target="../media/image518.emf"/><Relationship Id="rId34" Type="http://schemas.openxmlformats.org/officeDocument/2006/relationships/customXml" Target="../ink/ink79.xml"/><Relationship Id="rId7" Type="http://schemas.openxmlformats.org/officeDocument/2006/relationships/image" Target="../media/image511.emf"/><Relationship Id="rId2" Type="http://schemas.openxmlformats.org/officeDocument/2006/relationships/customXml" Target="../ink/ink63.xml"/><Relationship Id="rId16" Type="http://schemas.openxmlformats.org/officeDocument/2006/relationships/customXml" Target="../ink/ink70.xml"/><Relationship Id="rId20" Type="http://schemas.openxmlformats.org/officeDocument/2006/relationships/customXml" Target="../ink/ink72.xml"/><Relationship Id="rId29" Type="http://schemas.openxmlformats.org/officeDocument/2006/relationships/image" Target="../media/image522.emf"/><Relationship Id="rId41" Type="http://schemas.openxmlformats.org/officeDocument/2006/relationships/image" Target="../media/image52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.xml"/><Relationship Id="rId11" Type="http://schemas.openxmlformats.org/officeDocument/2006/relationships/image" Target="../media/image513.emf"/><Relationship Id="rId24" Type="http://schemas.openxmlformats.org/officeDocument/2006/relationships/customXml" Target="../ink/ink74.xml"/><Relationship Id="rId32" Type="http://schemas.openxmlformats.org/officeDocument/2006/relationships/customXml" Target="../ink/ink78.xml"/><Relationship Id="rId37" Type="http://schemas.openxmlformats.org/officeDocument/2006/relationships/image" Target="../media/image526.emf"/><Relationship Id="rId40" Type="http://schemas.openxmlformats.org/officeDocument/2006/relationships/customXml" Target="../ink/ink82.xml"/><Relationship Id="rId5" Type="http://schemas.openxmlformats.org/officeDocument/2006/relationships/image" Target="../media/image510.emf"/><Relationship Id="rId15" Type="http://schemas.openxmlformats.org/officeDocument/2006/relationships/image" Target="../media/image515.emf"/><Relationship Id="rId23" Type="http://schemas.openxmlformats.org/officeDocument/2006/relationships/image" Target="../media/image519.emf"/><Relationship Id="rId28" Type="http://schemas.openxmlformats.org/officeDocument/2006/relationships/customXml" Target="../ink/ink76.xml"/><Relationship Id="rId36" Type="http://schemas.openxmlformats.org/officeDocument/2006/relationships/customXml" Target="../ink/ink80.xml"/><Relationship Id="rId10" Type="http://schemas.openxmlformats.org/officeDocument/2006/relationships/customXml" Target="../ink/ink67.xml"/><Relationship Id="rId19" Type="http://schemas.openxmlformats.org/officeDocument/2006/relationships/image" Target="../media/image517.emf"/><Relationship Id="rId31" Type="http://schemas.openxmlformats.org/officeDocument/2006/relationships/image" Target="../media/image523.emf"/><Relationship Id="rId4" Type="http://schemas.openxmlformats.org/officeDocument/2006/relationships/customXml" Target="../ink/ink64.xml"/><Relationship Id="rId9" Type="http://schemas.openxmlformats.org/officeDocument/2006/relationships/image" Target="../media/image512.emf"/><Relationship Id="rId14" Type="http://schemas.openxmlformats.org/officeDocument/2006/relationships/customXml" Target="../ink/ink69.xml"/><Relationship Id="rId22" Type="http://schemas.openxmlformats.org/officeDocument/2006/relationships/customXml" Target="../ink/ink73.xml"/><Relationship Id="rId27" Type="http://schemas.openxmlformats.org/officeDocument/2006/relationships/image" Target="../media/image521.emf"/><Relationship Id="rId30" Type="http://schemas.openxmlformats.org/officeDocument/2006/relationships/customXml" Target="../ink/ink77.xml"/><Relationship Id="rId35" Type="http://schemas.openxmlformats.org/officeDocument/2006/relationships/image" Target="../media/image525.emf"/><Relationship Id="rId8" Type="http://schemas.openxmlformats.org/officeDocument/2006/relationships/customXml" Target="../ink/ink66.xml"/><Relationship Id="rId3" Type="http://schemas.openxmlformats.org/officeDocument/2006/relationships/image" Target="../media/image509.emf"/><Relationship Id="rId12" Type="http://schemas.openxmlformats.org/officeDocument/2006/relationships/customXml" Target="../ink/ink68.xml"/><Relationship Id="rId17" Type="http://schemas.openxmlformats.org/officeDocument/2006/relationships/image" Target="../media/image516.emf"/><Relationship Id="rId25" Type="http://schemas.openxmlformats.org/officeDocument/2006/relationships/image" Target="../media/image520.emf"/><Relationship Id="rId33" Type="http://schemas.openxmlformats.org/officeDocument/2006/relationships/image" Target="../media/image524.emf"/><Relationship Id="rId38" Type="http://schemas.openxmlformats.org/officeDocument/2006/relationships/customXml" Target="../ink/ink8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4.emf"/><Relationship Id="rId18" Type="http://schemas.openxmlformats.org/officeDocument/2006/relationships/customXml" Target="../ink/ink91.xml"/><Relationship Id="rId26" Type="http://schemas.openxmlformats.org/officeDocument/2006/relationships/customXml" Target="../ink/ink95.xml"/><Relationship Id="rId39" Type="http://schemas.openxmlformats.org/officeDocument/2006/relationships/image" Target="../media/image547.emf"/><Relationship Id="rId21" Type="http://schemas.openxmlformats.org/officeDocument/2006/relationships/image" Target="../media/image538.emf"/><Relationship Id="rId34" Type="http://schemas.openxmlformats.org/officeDocument/2006/relationships/customXml" Target="../ink/ink99.xml"/><Relationship Id="rId42" Type="http://schemas.openxmlformats.org/officeDocument/2006/relationships/customXml" Target="../ink/ink103.xml"/><Relationship Id="rId47" Type="http://schemas.openxmlformats.org/officeDocument/2006/relationships/image" Target="../media/image551.emf"/><Relationship Id="rId50" Type="http://schemas.openxmlformats.org/officeDocument/2006/relationships/customXml" Target="../ink/ink107.xml"/><Relationship Id="rId55" Type="http://schemas.openxmlformats.org/officeDocument/2006/relationships/image" Target="../media/image555.emf"/><Relationship Id="rId63" Type="http://schemas.openxmlformats.org/officeDocument/2006/relationships/image" Target="../media/image559.emf"/><Relationship Id="rId7" Type="http://schemas.openxmlformats.org/officeDocument/2006/relationships/image" Target="../media/image531.emf"/><Relationship Id="rId2" Type="http://schemas.openxmlformats.org/officeDocument/2006/relationships/customXml" Target="../ink/ink83.xml"/><Relationship Id="rId16" Type="http://schemas.openxmlformats.org/officeDocument/2006/relationships/customXml" Target="../ink/ink90.xml"/><Relationship Id="rId29" Type="http://schemas.openxmlformats.org/officeDocument/2006/relationships/image" Target="../media/image542.emf"/><Relationship Id="rId11" Type="http://schemas.openxmlformats.org/officeDocument/2006/relationships/image" Target="../media/image533.emf"/><Relationship Id="rId24" Type="http://schemas.openxmlformats.org/officeDocument/2006/relationships/customXml" Target="../ink/ink94.xml"/><Relationship Id="rId32" Type="http://schemas.openxmlformats.org/officeDocument/2006/relationships/customXml" Target="../ink/ink98.xml"/><Relationship Id="rId37" Type="http://schemas.openxmlformats.org/officeDocument/2006/relationships/image" Target="../media/image546.emf"/><Relationship Id="rId40" Type="http://schemas.openxmlformats.org/officeDocument/2006/relationships/customXml" Target="../ink/ink102.xml"/><Relationship Id="rId45" Type="http://schemas.openxmlformats.org/officeDocument/2006/relationships/image" Target="../media/image550.emf"/><Relationship Id="rId53" Type="http://schemas.openxmlformats.org/officeDocument/2006/relationships/image" Target="../media/image554.emf"/><Relationship Id="rId58" Type="http://schemas.openxmlformats.org/officeDocument/2006/relationships/customXml" Target="../ink/ink111.xml"/><Relationship Id="rId5" Type="http://schemas.openxmlformats.org/officeDocument/2006/relationships/image" Target="../media/image530.emf"/><Relationship Id="rId61" Type="http://schemas.openxmlformats.org/officeDocument/2006/relationships/image" Target="../media/image558.emf"/><Relationship Id="rId19" Type="http://schemas.openxmlformats.org/officeDocument/2006/relationships/image" Target="../media/image537.emf"/><Relationship Id="rId14" Type="http://schemas.openxmlformats.org/officeDocument/2006/relationships/customXml" Target="../ink/ink89.xml"/><Relationship Id="rId22" Type="http://schemas.openxmlformats.org/officeDocument/2006/relationships/customXml" Target="../ink/ink93.xml"/><Relationship Id="rId27" Type="http://schemas.openxmlformats.org/officeDocument/2006/relationships/image" Target="../media/image541.emf"/><Relationship Id="rId30" Type="http://schemas.openxmlformats.org/officeDocument/2006/relationships/customXml" Target="../ink/ink97.xml"/><Relationship Id="rId35" Type="http://schemas.openxmlformats.org/officeDocument/2006/relationships/image" Target="../media/image545.emf"/><Relationship Id="rId43" Type="http://schemas.openxmlformats.org/officeDocument/2006/relationships/image" Target="../media/image549.emf"/><Relationship Id="rId48" Type="http://schemas.openxmlformats.org/officeDocument/2006/relationships/customXml" Target="../ink/ink106.xml"/><Relationship Id="rId56" Type="http://schemas.openxmlformats.org/officeDocument/2006/relationships/customXml" Target="../ink/ink110.xml"/><Relationship Id="rId8" Type="http://schemas.openxmlformats.org/officeDocument/2006/relationships/customXml" Target="../ink/ink86.xml"/><Relationship Id="rId51" Type="http://schemas.openxmlformats.org/officeDocument/2006/relationships/image" Target="../media/image553.emf"/><Relationship Id="rId3" Type="http://schemas.openxmlformats.org/officeDocument/2006/relationships/image" Target="../media/image529.emf"/><Relationship Id="rId12" Type="http://schemas.openxmlformats.org/officeDocument/2006/relationships/customXml" Target="../ink/ink88.xml"/><Relationship Id="rId17" Type="http://schemas.openxmlformats.org/officeDocument/2006/relationships/image" Target="../media/image536.emf"/><Relationship Id="rId25" Type="http://schemas.openxmlformats.org/officeDocument/2006/relationships/image" Target="../media/image540.emf"/><Relationship Id="rId33" Type="http://schemas.openxmlformats.org/officeDocument/2006/relationships/image" Target="../media/image544.emf"/><Relationship Id="rId38" Type="http://schemas.openxmlformats.org/officeDocument/2006/relationships/customXml" Target="../ink/ink101.xml"/><Relationship Id="rId46" Type="http://schemas.openxmlformats.org/officeDocument/2006/relationships/customXml" Target="../ink/ink105.xml"/><Relationship Id="rId59" Type="http://schemas.openxmlformats.org/officeDocument/2006/relationships/image" Target="../media/image557.emf"/><Relationship Id="rId20" Type="http://schemas.openxmlformats.org/officeDocument/2006/relationships/customXml" Target="../ink/ink92.xml"/><Relationship Id="rId41" Type="http://schemas.openxmlformats.org/officeDocument/2006/relationships/image" Target="../media/image548.emf"/><Relationship Id="rId54" Type="http://schemas.openxmlformats.org/officeDocument/2006/relationships/customXml" Target="../ink/ink109.xml"/><Relationship Id="rId62" Type="http://schemas.openxmlformats.org/officeDocument/2006/relationships/customXml" Target="../ink/ink1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.xml"/><Relationship Id="rId15" Type="http://schemas.openxmlformats.org/officeDocument/2006/relationships/image" Target="../media/image535.emf"/><Relationship Id="rId23" Type="http://schemas.openxmlformats.org/officeDocument/2006/relationships/image" Target="../media/image539.emf"/><Relationship Id="rId28" Type="http://schemas.openxmlformats.org/officeDocument/2006/relationships/customXml" Target="../ink/ink96.xml"/><Relationship Id="rId36" Type="http://schemas.openxmlformats.org/officeDocument/2006/relationships/customXml" Target="../ink/ink100.xml"/><Relationship Id="rId49" Type="http://schemas.openxmlformats.org/officeDocument/2006/relationships/image" Target="../media/image552.emf"/><Relationship Id="rId57" Type="http://schemas.openxmlformats.org/officeDocument/2006/relationships/image" Target="../media/image556.emf"/><Relationship Id="rId10" Type="http://schemas.openxmlformats.org/officeDocument/2006/relationships/customXml" Target="../ink/ink87.xml"/><Relationship Id="rId31" Type="http://schemas.openxmlformats.org/officeDocument/2006/relationships/image" Target="../media/image543.emf"/><Relationship Id="rId44" Type="http://schemas.openxmlformats.org/officeDocument/2006/relationships/customXml" Target="../ink/ink104.xml"/><Relationship Id="rId52" Type="http://schemas.openxmlformats.org/officeDocument/2006/relationships/customXml" Target="../ink/ink108.xml"/><Relationship Id="rId60" Type="http://schemas.openxmlformats.org/officeDocument/2006/relationships/customXml" Target="../ink/ink112.xml"/><Relationship Id="rId4" Type="http://schemas.openxmlformats.org/officeDocument/2006/relationships/customXml" Target="../ink/ink84.xml"/><Relationship Id="rId9" Type="http://schemas.openxmlformats.org/officeDocument/2006/relationships/image" Target="../media/image5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5.emf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9" Type="http://schemas.openxmlformats.org/officeDocument/2006/relationships/image" Target="../media/image478.emf"/><Relationship Id="rId21" Type="http://schemas.openxmlformats.org/officeDocument/2006/relationships/image" Target="../media/image469.emf"/><Relationship Id="rId34" Type="http://schemas.openxmlformats.org/officeDocument/2006/relationships/customXml" Target="../ink/ink30.xml"/><Relationship Id="rId42" Type="http://schemas.openxmlformats.org/officeDocument/2006/relationships/customXml" Target="../ink/ink34.xml"/><Relationship Id="rId47" Type="http://schemas.openxmlformats.org/officeDocument/2006/relationships/image" Target="../media/image482.emf"/><Relationship Id="rId50" Type="http://schemas.openxmlformats.org/officeDocument/2006/relationships/customXml" Target="../ink/ink38.xml"/><Relationship Id="rId55" Type="http://schemas.openxmlformats.org/officeDocument/2006/relationships/image" Target="../media/image486.emf"/><Relationship Id="rId7" Type="http://schemas.openxmlformats.org/officeDocument/2006/relationships/image" Target="../media/image462.emf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9" Type="http://schemas.openxmlformats.org/officeDocument/2006/relationships/image" Target="../media/image473.emf"/><Relationship Id="rId11" Type="http://schemas.openxmlformats.org/officeDocument/2006/relationships/image" Target="../media/image464.emf"/><Relationship Id="rId24" Type="http://schemas.openxmlformats.org/officeDocument/2006/relationships/customXml" Target="../ink/ink25.xml"/><Relationship Id="rId32" Type="http://schemas.openxmlformats.org/officeDocument/2006/relationships/customXml" Target="../ink/ink29.xml"/><Relationship Id="rId37" Type="http://schemas.openxmlformats.org/officeDocument/2006/relationships/image" Target="../media/image477.emf"/><Relationship Id="rId40" Type="http://schemas.openxmlformats.org/officeDocument/2006/relationships/customXml" Target="../ink/ink33.xml"/><Relationship Id="rId45" Type="http://schemas.openxmlformats.org/officeDocument/2006/relationships/image" Target="../media/image481.emf"/><Relationship Id="rId53" Type="http://schemas.openxmlformats.org/officeDocument/2006/relationships/image" Target="../media/image485.emf"/><Relationship Id="rId5" Type="http://schemas.openxmlformats.org/officeDocument/2006/relationships/image" Target="../media/image461.emf"/><Relationship Id="rId19" Type="http://schemas.openxmlformats.org/officeDocument/2006/relationships/image" Target="../media/image468.emf"/><Relationship Id="rId4" Type="http://schemas.openxmlformats.org/officeDocument/2006/relationships/customXml" Target="../ink/ink15.xml"/><Relationship Id="rId9" Type="http://schemas.openxmlformats.org/officeDocument/2006/relationships/image" Target="../media/image463.emf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472.emf"/><Relationship Id="rId30" Type="http://schemas.openxmlformats.org/officeDocument/2006/relationships/customXml" Target="../ink/ink28.xml"/><Relationship Id="rId35" Type="http://schemas.openxmlformats.org/officeDocument/2006/relationships/image" Target="../media/image476.emf"/><Relationship Id="rId43" Type="http://schemas.openxmlformats.org/officeDocument/2006/relationships/image" Target="../media/image480.emf"/><Relationship Id="rId48" Type="http://schemas.openxmlformats.org/officeDocument/2006/relationships/customXml" Target="../ink/ink37.xml"/><Relationship Id="rId56" Type="http://schemas.openxmlformats.org/officeDocument/2006/relationships/customXml" Target="../ink/ink41.xml"/><Relationship Id="rId8" Type="http://schemas.openxmlformats.org/officeDocument/2006/relationships/customXml" Target="../ink/ink17.xml"/><Relationship Id="rId51" Type="http://schemas.openxmlformats.org/officeDocument/2006/relationships/image" Target="../media/image484.emf"/><Relationship Id="rId3" Type="http://schemas.openxmlformats.org/officeDocument/2006/relationships/image" Target="../media/image460.emf"/><Relationship Id="rId12" Type="http://schemas.openxmlformats.org/officeDocument/2006/relationships/customXml" Target="../ink/ink19.xml"/><Relationship Id="rId17" Type="http://schemas.openxmlformats.org/officeDocument/2006/relationships/image" Target="../media/image467.emf"/><Relationship Id="rId25" Type="http://schemas.openxmlformats.org/officeDocument/2006/relationships/image" Target="../media/image471.emf"/><Relationship Id="rId33" Type="http://schemas.openxmlformats.org/officeDocument/2006/relationships/image" Target="../media/image475.emf"/><Relationship Id="rId38" Type="http://schemas.openxmlformats.org/officeDocument/2006/relationships/customXml" Target="../ink/ink32.xml"/><Relationship Id="rId46" Type="http://schemas.openxmlformats.org/officeDocument/2006/relationships/customXml" Target="../ink/ink36.xml"/><Relationship Id="rId20" Type="http://schemas.openxmlformats.org/officeDocument/2006/relationships/customXml" Target="../ink/ink23.xml"/><Relationship Id="rId41" Type="http://schemas.openxmlformats.org/officeDocument/2006/relationships/image" Target="../media/image479.emf"/><Relationship Id="rId54" Type="http://schemas.openxmlformats.org/officeDocument/2006/relationships/customXml" Target="../ink/ink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5" Type="http://schemas.openxmlformats.org/officeDocument/2006/relationships/image" Target="../media/image466.emf"/><Relationship Id="rId23" Type="http://schemas.openxmlformats.org/officeDocument/2006/relationships/image" Target="../media/image470.emf"/><Relationship Id="rId28" Type="http://schemas.openxmlformats.org/officeDocument/2006/relationships/customXml" Target="../ink/ink27.xml"/><Relationship Id="rId36" Type="http://schemas.openxmlformats.org/officeDocument/2006/relationships/customXml" Target="../ink/ink31.xml"/><Relationship Id="rId49" Type="http://schemas.openxmlformats.org/officeDocument/2006/relationships/image" Target="../media/image483.emf"/><Relationship Id="rId57" Type="http://schemas.openxmlformats.org/officeDocument/2006/relationships/image" Target="../media/image487.emf"/><Relationship Id="rId10" Type="http://schemas.openxmlformats.org/officeDocument/2006/relationships/customXml" Target="../ink/ink18.xml"/><Relationship Id="rId31" Type="http://schemas.openxmlformats.org/officeDocument/2006/relationships/image" Target="../media/image474.emf"/><Relationship Id="rId44" Type="http://schemas.openxmlformats.org/officeDocument/2006/relationships/customXml" Target="../ink/ink35.xml"/><Relationship Id="rId52" Type="http://schemas.openxmlformats.org/officeDocument/2006/relationships/customXml" Target="../ink/ink39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3.emf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image" Target="../media/image506.emf"/><Relationship Id="rId21" Type="http://schemas.openxmlformats.org/officeDocument/2006/relationships/image" Target="../media/image497.emf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7" Type="http://schemas.openxmlformats.org/officeDocument/2006/relationships/image" Target="../media/image490.emf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501.emf"/><Relationship Id="rId41" Type="http://schemas.openxmlformats.org/officeDocument/2006/relationships/image" Target="../media/image50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1" Type="http://schemas.openxmlformats.org/officeDocument/2006/relationships/image" Target="../media/image492.emf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505.emf"/><Relationship Id="rId40" Type="http://schemas.openxmlformats.org/officeDocument/2006/relationships/customXml" Target="../ink/ink61.xml"/><Relationship Id="rId5" Type="http://schemas.openxmlformats.org/officeDocument/2006/relationships/image" Target="../media/image489.emf"/><Relationship Id="rId15" Type="http://schemas.openxmlformats.org/officeDocument/2006/relationships/image" Target="../media/image494.emf"/><Relationship Id="rId23" Type="http://schemas.openxmlformats.org/officeDocument/2006/relationships/image" Target="../media/image498.emf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10" Type="http://schemas.openxmlformats.org/officeDocument/2006/relationships/customXml" Target="../ink/ink46.xml"/><Relationship Id="rId19" Type="http://schemas.openxmlformats.org/officeDocument/2006/relationships/image" Target="../media/image496.emf"/><Relationship Id="rId31" Type="http://schemas.openxmlformats.org/officeDocument/2006/relationships/image" Target="../media/image502.emf"/><Relationship Id="rId4" Type="http://schemas.openxmlformats.org/officeDocument/2006/relationships/customXml" Target="../ink/ink43.xml"/><Relationship Id="rId9" Type="http://schemas.openxmlformats.org/officeDocument/2006/relationships/image" Target="../media/image491.emf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500.emf"/><Relationship Id="rId30" Type="http://schemas.openxmlformats.org/officeDocument/2006/relationships/customXml" Target="../ink/ink56.xml"/><Relationship Id="rId35" Type="http://schemas.openxmlformats.org/officeDocument/2006/relationships/image" Target="../media/image504.emf"/><Relationship Id="rId43" Type="http://schemas.openxmlformats.org/officeDocument/2006/relationships/image" Target="../media/image508.emf"/><Relationship Id="rId8" Type="http://schemas.openxmlformats.org/officeDocument/2006/relationships/customXml" Target="../ink/ink45.xml"/><Relationship Id="rId3" Type="http://schemas.openxmlformats.org/officeDocument/2006/relationships/image" Target="../media/image488.emf"/><Relationship Id="rId12" Type="http://schemas.openxmlformats.org/officeDocument/2006/relationships/customXml" Target="../ink/ink47.xml"/><Relationship Id="rId17" Type="http://schemas.openxmlformats.org/officeDocument/2006/relationships/image" Target="../media/image495.emf"/><Relationship Id="rId25" Type="http://schemas.openxmlformats.org/officeDocument/2006/relationships/image" Target="../media/image499.emf"/><Relationship Id="rId33" Type="http://schemas.openxmlformats.org/officeDocument/2006/relationships/image" Target="../media/image503.emf"/><Relationship Id="rId38" Type="http://schemas.openxmlformats.org/officeDocument/2006/relationships/customXml" Target="../ink/ink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88A0CB-3C30-452D-BB6F-B21D1E03011C}"/>
                  </a:ext>
                </a:extLst>
              </p14:cNvPr>
              <p14:cNvContentPartPr/>
              <p14:nvPr/>
            </p14:nvContentPartPr>
            <p14:xfrm>
              <a:off x="9047433" y="851095"/>
              <a:ext cx="1540800" cy="1112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88A0CB-3C30-452D-BB6F-B21D1E0301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9433" y="833095"/>
                <a:ext cx="1576440" cy="11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D53F9D7-76FB-449F-9831-63F41B9A16AC}"/>
                  </a:ext>
                </a:extLst>
              </p14:cNvPr>
              <p14:cNvContentPartPr/>
              <p14:nvPr/>
            </p14:nvContentPartPr>
            <p14:xfrm>
              <a:off x="5697993" y="221815"/>
              <a:ext cx="2683080" cy="1563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D53F9D7-76FB-449F-9831-63F41B9A16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9993" y="203815"/>
                <a:ext cx="2718720" cy="15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1874A6D-C736-4112-96A1-342ABDF32E47}"/>
                  </a:ext>
                </a:extLst>
              </p14:cNvPr>
              <p14:cNvContentPartPr/>
              <p14:nvPr/>
            </p14:nvContentPartPr>
            <p14:xfrm>
              <a:off x="9518673" y="2568655"/>
              <a:ext cx="7560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1874A6D-C736-4112-96A1-342ABDF32E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00673" y="2550655"/>
                <a:ext cx="79164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99ACA26-9967-49BA-9E65-DDBB38E241DA}"/>
                  </a:ext>
                </a:extLst>
              </p14:cNvPr>
              <p14:cNvContentPartPr/>
              <p14:nvPr/>
            </p14:nvContentPartPr>
            <p14:xfrm>
              <a:off x="6642273" y="2235655"/>
              <a:ext cx="2356560" cy="1620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99ACA26-9967-49BA-9E65-DDBB38E241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4273" y="2217655"/>
                <a:ext cx="2392200" cy="16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643F3BB-268E-45A5-B826-7F88DBE4F23E}"/>
                  </a:ext>
                </a:extLst>
              </p14:cNvPr>
              <p14:cNvContentPartPr/>
              <p14:nvPr/>
            </p14:nvContentPartPr>
            <p14:xfrm>
              <a:off x="8775633" y="4303855"/>
              <a:ext cx="251280" cy="177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643F3BB-268E-45A5-B826-7F88DBE4F2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57633" y="4285855"/>
                <a:ext cx="2869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0AB5EB0-E131-4525-BC0E-62D6FBDE5C93}"/>
                  </a:ext>
                </a:extLst>
              </p14:cNvPr>
              <p14:cNvContentPartPr/>
              <p14:nvPr/>
            </p14:nvContentPartPr>
            <p14:xfrm>
              <a:off x="7003713" y="4024495"/>
              <a:ext cx="1217880" cy="488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0AB5EB0-E131-4525-BC0E-62D6FBDE5C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85713" y="4006495"/>
                <a:ext cx="12535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C5C9696-9E5C-45F0-B2C9-EBE32A1FF36D}"/>
                  </a:ext>
                </a:extLst>
              </p14:cNvPr>
              <p14:cNvContentPartPr/>
              <p14:nvPr/>
            </p14:nvContentPartPr>
            <p14:xfrm>
              <a:off x="8752233" y="5037895"/>
              <a:ext cx="182520" cy="201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C5C9696-9E5C-45F0-B2C9-EBE32A1FF36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34233" y="5019895"/>
                <a:ext cx="2181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90A45F4-0C6C-4EDD-A480-5894ECC507B8}"/>
                  </a:ext>
                </a:extLst>
              </p14:cNvPr>
              <p14:cNvContentPartPr/>
              <p14:nvPr/>
            </p14:nvContentPartPr>
            <p14:xfrm>
              <a:off x="9683913" y="3323575"/>
              <a:ext cx="936720" cy="2089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90A45F4-0C6C-4EDD-A480-5894ECC507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65913" y="3305575"/>
                <a:ext cx="972360" cy="21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A12BF6A-8D25-49DB-B523-582B81F0EF50}"/>
                  </a:ext>
                </a:extLst>
              </p14:cNvPr>
              <p14:cNvContentPartPr/>
              <p14:nvPr/>
            </p14:nvContentPartPr>
            <p14:xfrm>
              <a:off x="8891553" y="5889295"/>
              <a:ext cx="192240" cy="114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A12BF6A-8D25-49DB-B523-582B81F0EF5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73553" y="5871295"/>
                <a:ext cx="2278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DA01642-F2CF-4944-BE2D-5B93BCABFD7D}"/>
                  </a:ext>
                </a:extLst>
              </p14:cNvPr>
              <p14:cNvContentPartPr/>
              <p14:nvPr/>
            </p14:nvContentPartPr>
            <p14:xfrm>
              <a:off x="9691473" y="5590135"/>
              <a:ext cx="935280" cy="692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DA01642-F2CF-4944-BE2D-5B93BCABFD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73473" y="5572135"/>
                <a:ext cx="9709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323ED87-0DEB-48D8-BF7F-A6AC255073F6}"/>
                  </a:ext>
                </a:extLst>
              </p14:cNvPr>
              <p14:cNvContentPartPr/>
              <p14:nvPr/>
            </p14:nvContentPartPr>
            <p14:xfrm>
              <a:off x="7307913" y="5488975"/>
              <a:ext cx="981000" cy="64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323ED87-0DEB-48D8-BF7F-A6AC255073F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89913" y="5470975"/>
                <a:ext cx="101664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F2ADB51-548B-4BAD-BF15-E676E39CF5F0}"/>
                  </a:ext>
                </a:extLst>
              </p14:cNvPr>
              <p14:cNvContentPartPr/>
              <p14:nvPr/>
            </p14:nvContentPartPr>
            <p14:xfrm>
              <a:off x="6852513" y="4858255"/>
              <a:ext cx="1436400" cy="399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F2ADB51-548B-4BAD-BF15-E676E39CF5F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34513" y="4840255"/>
                <a:ext cx="1472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C4D355C-F302-4AC1-8F28-8DADC84007BA}"/>
                  </a:ext>
                </a:extLst>
              </p14:cNvPr>
              <p14:cNvContentPartPr/>
              <p14:nvPr/>
            </p14:nvContentPartPr>
            <p14:xfrm>
              <a:off x="644673" y="286975"/>
              <a:ext cx="3490200" cy="1165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C4D355C-F302-4AC1-8F28-8DADC84007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6673" y="268975"/>
                <a:ext cx="3525840" cy="12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04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1C6802-2705-47F3-8FBA-2DD96D06461E}"/>
                  </a:ext>
                </a:extLst>
              </p14:cNvPr>
              <p14:cNvContentPartPr/>
              <p14:nvPr/>
            </p14:nvContentPartPr>
            <p14:xfrm>
              <a:off x="7259313" y="1294975"/>
              <a:ext cx="707760" cy="116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1C6802-2705-47F3-8FBA-2DD96D0646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1313" y="1276975"/>
                <a:ext cx="743400" cy="12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FDBE2AF-9969-4057-90C4-5FFAF0C4EADE}"/>
                  </a:ext>
                </a:extLst>
              </p14:cNvPr>
              <p14:cNvContentPartPr/>
              <p14:nvPr/>
            </p14:nvContentPartPr>
            <p14:xfrm>
              <a:off x="3424593" y="1372375"/>
              <a:ext cx="594360" cy="1144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FDBE2AF-9969-4057-90C4-5FFAF0C4EA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6593" y="1354375"/>
                <a:ext cx="63000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2206AC4-A2E4-4526-BB4C-52F3A1210960}"/>
                  </a:ext>
                </a:extLst>
              </p14:cNvPr>
              <p14:cNvContentPartPr/>
              <p14:nvPr/>
            </p14:nvContentPartPr>
            <p14:xfrm>
              <a:off x="2949033" y="529255"/>
              <a:ext cx="937080" cy="662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2206AC4-A2E4-4526-BB4C-52F3A12109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1033" y="511255"/>
                <a:ext cx="97272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151DA6D-3AF8-427B-8E54-93454984C603}"/>
                  </a:ext>
                </a:extLst>
              </p14:cNvPr>
              <p14:cNvContentPartPr/>
              <p14:nvPr/>
            </p14:nvContentPartPr>
            <p14:xfrm>
              <a:off x="7670073" y="207415"/>
              <a:ext cx="387000" cy="59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151DA6D-3AF8-427B-8E54-93454984C6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52073" y="189415"/>
                <a:ext cx="42264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8B6B7B9-F2EA-4BAC-96C5-DD0B9CBBE58B}"/>
                  </a:ext>
                </a:extLst>
              </p14:cNvPr>
              <p14:cNvContentPartPr/>
              <p14:nvPr/>
            </p14:nvContentPartPr>
            <p14:xfrm>
              <a:off x="4406313" y="1080415"/>
              <a:ext cx="2675880" cy="51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8B6B7B9-F2EA-4BAC-96C5-DD0B9CBBE5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313" y="1062415"/>
                <a:ext cx="27115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47C9637-EC7D-468E-97C0-3D98C1359185}"/>
                  </a:ext>
                </a:extLst>
              </p14:cNvPr>
              <p14:cNvContentPartPr/>
              <p14:nvPr/>
            </p14:nvContentPartPr>
            <p14:xfrm>
              <a:off x="5636433" y="200575"/>
              <a:ext cx="1038960" cy="62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47C9637-EC7D-468E-97C0-3D98C13591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8433" y="182575"/>
                <a:ext cx="10746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33CA791-2A26-469C-9211-314F095270C2}"/>
                  </a:ext>
                </a:extLst>
              </p14:cNvPr>
              <p14:cNvContentPartPr/>
              <p14:nvPr/>
            </p14:nvContentPartPr>
            <p14:xfrm>
              <a:off x="5568033" y="1540855"/>
              <a:ext cx="771480" cy="349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33CA791-2A26-469C-9211-314F095270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50033" y="1522855"/>
                <a:ext cx="8071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91FE37C-C3B1-4A3E-BF5C-F7295B158BA9}"/>
                  </a:ext>
                </a:extLst>
              </p14:cNvPr>
              <p14:cNvContentPartPr/>
              <p14:nvPr/>
            </p14:nvContentPartPr>
            <p14:xfrm>
              <a:off x="5426553" y="2050615"/>
              <a:ext cx="885600" cy="365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91FE37C-C3B1-4A3E-BF5C-F7295B158BA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08553" y="2032615"/>
                <a:ext cx="9212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FE9B83B-7DC7-40F9-9E1C-B258B66077BE}"/>
                  </a:ext>
                </a:extLst>
              </p14:cNvPr>
              <p14:cNvContentPartPr/>
              <p14:nvPr/>
            </p14:nvContentPartPr>
            <p14:xfrm>
              <a:off x="4326033" y="1400455"/>
              <a:ext cx="338760" cy="273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FE9B83B-7DC7-40F9-9E1C-B258B66077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81033" y="1310455"/>
                <a:ext cx="4284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CAABE9-191C-4BCB-BFEC-987E0CDE690B}"/>
                  </a:ext>
                </a:extLst>
              </p14:cNvPr>
              <p14:cNvContentPartPr/>
              <p14:nvPr/>
            </p14:nvContentPartPr>
            <p14:xfrm>
              <a:off x="2736273" y="2783575"/>
              <a:ext cx="4211280" cy="821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CAABE9-191C-4BCB-BFEC-987E0CDE69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18273" y="2765575"/>
                <a:ext cx="424692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9384659-3CB8-4FC3-9C23-94665D9215B7}"/>
                  </a:ext>
                </a:extLst>
              </p14:cNvPr>
              <p14:cNvContentPartPr/>
              <p14:nvPr/>
            </p14:nvContentPartPr>
            <p14:xfrm>
              <a:off x="2445393" y="2608975"/>
              <a:ext cx="4711320" cy="1352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9384659-3CB8-4FC3-9C23-94665D9215B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27393" y="2590975"/>
                <a:ext cx="4746960" cy="13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DDE9927-7214-48D7-8E3C-7C9D85EB3747}"/>
                  </a:ext>
                </a:extLst>
              </p14:cNvPr>
              <p14:cNvContentPartPr/>
              <p14:nvPr/>
            </p14:nvContentPartPr>
            <p14:xfrm>
              <a:off x="2648433" y="3965815"/>
              <a:ext cx="3284280" cy="922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DDE9927-7214-48D7-8E3C-7C9D85EB37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30433" y="3947815"/>
                <a:ext cx="3319920" cy="9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317C2C7-B8BD-4858-86B0-9AFA02378F7C}"/>
                  </a:ext>
                </a:extLst>
              </p14:cNvPr>
              <p14:cNvContentPartPr/>
              <p14:nvPr/>
            </p14:nvContentPartPr>
            <p14:xfrm>
              <a:off x="1557993" y="4231855"/>
              <a:ext cx="833040" cy="474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317C2C7-B8BD-4858-86B0-9AFA02378F7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9993" y="4213855"/>
                <a:ext cx="86868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19987B1-99B0-454C-9D3D-E00F0FD22238}"/>
                  </a:ext>
                </a:extLst>
              </p14:cNvPr>
              <p14:cNvContentPartPr/>
              <p14:nvPr/>
            </p14:nvContentPartPr>
            <p14:xfrm>
              <a:off x="5546793" y="2481535"/>
              <a:ext cx="2410920" cy="29678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19987B1-99B0-454C-9D3D-E00F0FD2223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28793" y="2463535"/>
                <a:ext cx="2446560" cy="30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66F12BC-FDE1-4B7E-AA98-DC2F4D6FF6D5}"/>
                  </a:ext>
                </a:extLst>
              </p14:cNvPr>
              <p14:cNvContentPartPr/>
              <p14:nvPr/>
            </p14:nvContentPartPr>
            <p14:xfrm>
              <a:off x="3149193" y="5096575"/>
              <a:ext cx="1796760" cy="732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66F12BC-FDE1-4B7E-AA98-DC2F4D6FF6D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31193" y="5078575"/>
                <a:ext cx="18324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23563F7-CE06-4DDB-9C15-5C2AA5D0CB0C}"/>
                  </a:ext>
                </a:extLst>
              </p14:cNvPr>
              <p14:cNvContentPartPr/>
              <p14:nvPr/>
            </p14:nvContentPartPr>
            <p14:xfrm>
              <a:off x="273513" y="5350375"/>
              <a:ext cx="2531520" cy="936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23563F7-CE06-4DDB-9C15-5C2AA5D0CB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5513" y="5332375"/>
                <a:ext cx="256716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7FC7A68-F038-479D-B7BB-3A5E7328696C}"/>
                  </a:ext>
                </a:extLst>
              </p14:cNvPr>
              <p14:cNvContentPartPr/>
              <p14:nvPr/>
            </p14:nvContentPartPr>
            <p14:xfrm>
              <a:off x="1763913" y="5656375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7FC7A68-F038-479D-B7BB-3A5E7328696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45913" y="56383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03F27BF-A72A-4762-8FFA-60DD95DE668C}"/>
                  </a:ext>
                </a:extLst>
              </p14:cNvPr>
              <p14:cNvContentPartPr/>
              <p14:nvPr/>
            </p14:nvContentPartPr>
            <p14:xfrm>
              <a:off x="317073" y="5190895"/>
              <a:ext cx="1852920" cy="14000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03F27BF-A72A-4762-8FFA-60DD95DE668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9073" y="5172895"/>
                <a:ext cx="1888560" cy="14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9576A42-9175-4AAF-B3FD-DDF6880BB4CD}"/>
                  </a:ext>
                </a:extLst>
              </p14:cNvPr>
              <p14:cNvContentPartPr/>
              <p14:nvPr/>
            </p14:nvContentPartPr>
            <p14:xfrm>
              <a:off x="6935313" y="1305775"/>
              <a:ext cx="163440" cy="1735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9576A42-9175-4AAF-B3FD-DDF6880BB4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17313" y="1287775"/>
                <a:ext cx="1990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73D1C6F-270A-476B-B83E-B2FB3B6BEEFA}"/>
                  </a:ext>
                </a:extLst>
              </p14:cNvPr>
              <p14:cNvContentPartPr/>
              <p14:nvPr/>
            </p14:nvContentPartPr>
            <p14:xfrm>
              <a:off x="6826593" y="1255375"/>
              <a:ext cx="298440" cy="2520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73D1C6F-270A-476B-B83E-B2FB3B6BEEF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81593" y="1165375"/>
                <a:ext cx="388080" cy="4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35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8CF4CC-E7DD-4938-9E69-69E9ADA3E987}"/>
                  </a:ext>
                </a:extLst>
              </p14:cNvPr>
              <p14:cNvContentPartPr/>
              <p14:nvPr/>
            </p14:nvContentPartPr>
            <p14:xfrm>
              <a:off x="8477553" y="917335"/>
              <a:ext cx="606240" cy="99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8CF4CC-E7DD-4938-9E69-69E9ADA3E9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9553" y="899335"/>
                <a:ext cx="64188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C99BB9C-4C9C-4BC9-859D-8D3CB6C6AD5A}"/>
                  </a:ext>
                </a:extLst>
              </p14:cNvPr>
              <p14:cNvContentPartPr/>
              <p14:nvPr/>
            </p14:nvContentPartPr>
            <p14:xfrm>
              <a:off x="8042313" y="186175"/>
              <a:ext cx="1001160" cy="58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C99BB9C-4C9C-4BC9-859D-8D3CB6C6AD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24313" y="168175"/>
                <a:ext cx="103680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B194842-69CE-4E42-A321-0F286E4AF401}"/>
                  </a:ext>
                </a:extLst>
              </p14:cNvPr>
              <p14:cNvContentPartPr/>
              <p14:nvPr/>
            </p14:nvContentPartPr>
            <p14:xfrm>
              <a:off x="8215113" y="730495"/>
              <a:ext cx="158760" cy="27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B194842-69CE-4E42-A321-0F286E4AF4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7113" y="712495"/>
                <a:ext cx="1944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3011AC-EA1A-422D-8A3D-6A69981B2C54}"/>
                  </a:ext>
                </a:extLst>
              </p14:cNvPr>
              <p14:cNvContentPartPr/>
              <p14:nvPr/>
            </p14:nvContentPartPr>
            <p14:xfrm>
              <a:off x="8153553" y="449335"/>
              <a:ext cx="82440" cy="48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3011AC-EA1A-422D-8A3D-6A69981B2C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35553" y="431335"/>
                <a:ext cx="1180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A01FD9D-DC20-461D-AB27-92859D11D90A}"/>
                  </a:ext>
                </a:extLst>
              </p14:cNvPr>
              <p14:cNvContentPartPr/>
              <p14:nvPr/>
            </p14:nvContentPartPr>
            <p14:xfrm>
              <a:off x="10557273" y="401369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A01FD9D-DC20-461D-AB27-92859D11D9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39273" y="39956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7A28352-8597-4164-953F-472308BBFC70}"/>
                  </a:ext>
                </a:extLst>
              </p14:cNvPr>
              <p14:cNvContentPartPr/>
              <p14:nvPr/>
            </p14:nvContentPartPr>
            <p14:xfrm>
              <a:off x="8318433" y="4589695"/>
              <a:ext cx="3341520" cy="758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7A28352-8597-4164-953F-472308BBFC7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00433" y="4571695"/>
                <a:ext cx="337716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9E5E810-8323-4B92-AB84-5AF4F93C9C38}"/>
                  </a:ext>
                </a:extLst>
              </p14:cNvPr>
              <p14:cNvContentPartPr/>
              <p14:nvPr/>
            </p14:nvContentPartPr>
            <p14:xfrm>
              <a:off x="9565473" y="4439575"/>
              <a:ext cx="2406960" cy="1158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9E5E810-8323-4B92-AB84-5AF4F93C9C3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47473" y="4421575"/>
                <a:ext cx="2442600" cy="11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D51E56F-6F86-437E-BFDD-C09AA8FD11F6}"/>
                  </a:ext>
                </a:extLst>
              </p14:cNvPr>
              <p14:cNvContentPartPr/>
              <p14:nvPr/>
            </p14:nvContentPartPr>
            <p14:xfrm>
              <a:off x="6634713" y="1340335"/>
              <a:ext cx="627480" cy="793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D51E56F-6F86-437E-BFDD-C09AA8FD11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16713" y="1322335"/>
                <a:ext cx="66312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848DDFF-CFC6-4F41-A501-A6706A9974BC}"/>
                  </a:ext>
                </a:extLst>
              </p14:cNvPr>
              <p14:cNvContentPartPr/>
              <p14:nvPr/>
            </p14:nvContentPartPr>
            <p14:xfrm>
              <a:off x="4607553" y="4253095"/>
              <a:ext cx="2649960" cy="11138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848DDFF-CFC6-4F41-A501-A6706A9974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89553" y="4235095"/>
                <a:ext cx="2685600" cy="11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4833550-2E70-47F6-AF07-2BB5959BDB74}"/>
                  </a:ext>
                </a:extLst>
              </p14:cNvPr>
              <p14:cNvContentPartPr/>
              <p14:nvPr/>
            </p14:nvContentPartPr>
            <p14:xfrm>
              <a:off x="1849593" y="4451095"/>
              <a:ext cx="6306840" cy="21448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4833550-2E70-47F6-AF07-2BB5959BDB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31593" y="4433095"/>
                <a:ext cx="6342480" cy="21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599886C-AE93-408F-B437-67113A5DBFC8}"/>
                  </a:ext>
                </a:extLst>
              </p14:cNvPr>
              <p14:cNvContentPartPr/>
              <p14:nvPr/>
            </p14:nvContentPartPr>
            <p14:xfrm>
              <a:off x="2414073" y="5477095"/>
              <a:ext cx="518760" cy="8431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599886C-AE93-408F-B437-67113A5DBF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69073" y="5387095"/>
                <a:ext cx="60840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04CF8D1-FBF6-4C70-A34E-970CBA268D55}"/>
                  </a:ext>
                </a:extLst>
              </p14:cNvPr>
              <p14:cNvContentPartPr/>
              <p14:nvPr/>
            </p14:nvContentPartPr>
            <p14:xfrm>
              <a:off x="2568153" y="5522095"/>
              <a:ext cx="421920" cy="7390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04CF8D1-FBF6-4C70-A34E-970CBA268D5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23153" y="5432095"/>
                <a:ext cx="511560" cy="9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EB324FF-D62D-4284-827D-F5CEC861582C}"/>
                  </a:ext>
                </a:extLst>
              </p14:cNvPr>
              <p14:cNvContentPartPr/>
              <p14:nvPr/>
            </p14:nvContentPartPr>
            <p14:xfrm>
              <a:off x="2497593" y="5552695"/>
              <a:ext cx="106560" cy="6415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EB324FF-D62D-4284-827D-F5CEC86158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52593" y="5462695"/>
                <a:ext cx="19620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DAA645A-B00E-49EE-9999-FA91EDB9B5C6}"/>
                  </a:ext>
                </a:extLst>
              </p14:cNvPr>
              <p14:cNvContentPartPr/>
              <p14:nvPr/>
            </p14:nvContentPartPr>
            <p14:xfrm>
              <a:off x="2644113" y="6179095"/>
              <a:ext cx="104400" cy="57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DAA645A-B00E-49EE-9999-FA91EDB9B5C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99113" y="6089095"/>
                <a:ext cx="194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F57FE84-F31C-496A-9596-6BDEB5D746B7}"/>
                  </a:ext>
                </a:extLst>
              </p14:cNvPr>
              <p14:cNvContentPartPr/>
              <p14:nvPr/>
            </p14:nvContentPartPr>
            <p14:xfrm>
              <a:off x="2691273" y="5450815"/>
              <a:ext cx="282240" cy="4255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F57FE84-F31C-496A-9596-6BDEB5D746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46273" y="5360815"/>
                <a:ext cx="37188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4CEF41B-22E9-4B19-9B09-E27CB3746832}"/>
                  </a:ext>
                </a:extLst>
              </p14:cNvPr>
              <p14:cNvContentPartPr/>
              <p14:nvPr/>
            </p14:nvContentPartPr>
            <p14:xfrm>
              <a:off x="2480673" y="5664295"/>
              <a:ext cx="218160" cy="5245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4CEF41B-22E9-4B19-9B09-E27CB37468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35673" y="5574295"/>
                <a:ext cx="30780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C74ECFA-FD52-41C4-B378-A313A9A95EF5}"/>
                  </a:ext>
                </a:extLst>
              </p14:cNvPr>
              <p14:cNvContentPartPr/>
              <p14:nvPr/>
            </p14:nvContentPartPr>
            <p14:xfrm>
              <a:off x="2523153" y="6145975"/>
              <a:ext cx="36000" cy="1267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C74ECFA-FD52-41C4-B378-A313A9A95EF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78153" y="6055975"/>
                <a:ext cx="1256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E389F08-0108-4EA0-8CDB-064CD3FD896F}"/>
                  </a:ext>
                </a:extLst>
              </p14:cNvPr>
              <p14:cNvContentPartPr/>
              <p14:nvPr/>
            </p14:nvContentPartPr>
            <p14:xfrm>
              <a:off x="2764713" y="6175135"/>
              <a:ext cx="12240" cy="111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E389F08-0108-4EA0-8CDB-064CD3FD896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19713" y="6085135"/>
                <a:ext cx="101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8D2C4D8-2032-4F56-89AC-349B59767F50}"/>
                  </a:ext>
                </a:extLst>
              </p14:cNvPr>
              <p14:cNvContentPartPr/>
              <p14:nvPr/>
            </p14:nvContentPartPr>
            <p14:xfrm>
              <a:off x="2852193" y="6037975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8D2C4D8-2032-4F56-89AC-349B59767F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07193" y="5947975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E070547-2E3F-4BAF-82B7-3C2CB4C416D0}"/>
                  </a:ext>
                </a:extLst>
              </p14:cNvPr>
              <p14:cNvContentPartPr/>
              <p14:nvPr/>
            </p14:nvContentPartPr>
            <p14:xfrm>
              <a:off x="2894673" y="5737735"/>
              <a:ext cx="5040" cy="1080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E070547-2E3F-4BAF-82B7-3C2CB4C416D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49673" y="5647735"/>
                <a:ext cx="946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9D12523-967D-40EC-8243-54194D6495C2}"/>
                  </a:ext>
                </a:extLst>
              </p14:cNvPr>
              <p14:cNvContentPartPr/>
              <p14:nvPr/>
            </p14:nvContentPartPr>
            <p14:xfrm>
              <a:off x="2201673" y="4591135"/>
              <a:ext cx="1038240" cy="18604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9D12523-967D-40EC-8243-54194D6495C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83673" y="4573135"/>
                <a:ext cx="1073880" cy="18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9F4E650-8B6A-4E63-9240-359454A4DBAA}"/>
                  </a:ext>
                </a:extLst>
              </p14:cNvPr>
              <p14:cNvContentPartPr/>
              <p14:nvPr/>
            </p14:nvContentPartPr>
            <p14:xfrm>
              <a:off x="1027713" y="2754415"/>
              <a:ext cx="1945080" cy="17128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9F4E650-8B6A-4E63-9240-359454A4DBA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09713" y="2736415"/>
                <a:ext cx="1980720" cy="17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076B8BC-04B3-4555-A585-872FCFCEF64A}"/>
                  </a:ext>
                </a:extLst>
              </p14:cNvPr>
              <p14:cNvContentPartPr/>
              <p14:nvPr/>
            </p14:nvContentPartPr>
            <p14:xfrm>
              <a:off x="713073" y="1031815"/>
              <a:ext cx="2226240" cy="13410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076B8BC-04B3-4555-A585-872FCFCEF6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5073" y="1013815"/>
                <a:ext cx="2261880" cy="13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9187AEF-31A7-4D59-8B26-5A14139BF2F4}"/>
                  </a:ext>
                </a:extLst>
              </p14:cNvPr>
              <p14:cNvContentPartPr/>
              <p14:nvPr/>
            </p14:nvContentPartPr>
            <p14:xfrm>
              <a:off x="1205193" y="20935"/>
              <a:ext cx="1148400" cy="857705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9187AEF-31A7-4D59-8B26-5A14139BF2F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87193" y="2939"/>
                <a:ext cx="1184040" cy="89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FB8FC4A-6AFB-4594-A41A-D99BB892C4A6}"/>
                  </a:ext>
                </a:extLst>
              </p14:cNvPr>
              <p14:cNvContentPartPr/>
              <p14:nvPr/>
            </p14:nvContentPartPr>
            <p14:xfrm>
              <a:off x="1489593" y="20400"/>
              <a:ext cx="754920" cy="6062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FB8FC4A-6AFB-4594-A41A-D99BB892C4A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44593" y="-69600"/>
                <a:ext cx="84456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35A97B49-DEEA-47E2-A061-2FBCCE2AAFC9}"/>
                  </a:ext>
                </a:extLst>
              </p14:cNvPr>
              <p14:cNvContentPartPr/>
              <p14:nvPr/>
            </p14:nvContentPartPr>
            <p14:xfrm>
              <a:off x="580233" y="369785"/>
              <a:ext cx="9887400" cy="62010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35A97B49-DEEA-47E2-A061-2FBCCE2AAFC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2233" y="351785"/>
                <a:ext cx="9923040" cy="62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50369EFD-D823-46A7-88C5-95EC9AA892E3}"/>
                  </a:ext>
                </a:extLst>
              </p14:cNvPr>
              <p14:cNvContentPartPr/>
              <p14:nvPr/>
            </p14:nvContentPartPr>
            <p14:xfrm>
              <a:off x="7777353" y="963065"/>
              <a:ext cx="168480" cy="2502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50369EFD-D823-46A7-88C5-95EC9AA892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59353" y="945065"/>
                <a:ext cx="2041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5BFBECC7-AF67-4E7D-AC1E-A07A98AA75D1}"/>
                  </a:ext>
                </a:extLst>
              </p14:cNvPr>
              <p14:cNvContentPartPr/>
              <p14:nvPr/>
            </p14:nvContentPartPr>
            <p14:xfrm>
              <a:off x="7677993" y="1446905"/>
              <a:ext cx="185040" cy="18540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5BFBECC7-AF67-4E7D-AC1E-A07A98AA75D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59993" y="1428905"/>
                <a:ext cx="2206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CBA9AF6-F783-47FA-A3B3-825655C0AF60}"/>
                  </a:ext>
                </a:extLst>
              </p14:cNvPr>
              <p14:cNvContentPartPr/>
              <p14:nvPr/>
            </p14:nvContentPartPr>
            <p14:xfrm>
              <a:off x="7751433" y="2009585"/>
              <a:ext cx="348120" cy="2955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CBA9AF6-F783-47FA-A3B3-825655C0AF6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733433" y="1991585"/>
                <a:ext cx="3837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7911DD38-EC10-4074-82D2-F3A19BAF39F0}"/>
                  </a:ext>
                </a:extLst>
              </p14:cNvPr>
              <p14:cNvContentPartPr/>
              <p14:nvPr/>
            </p14:nvContentPartPr>
            <p14:xfrm>
              <a:off x="619113" y="33545"/>
              <a:ext cx="431280" cy="5410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7911DD38-EC10-4074-82D2-F3A19BAF39F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1113" y="15545"/>
                <a:ext cx="46692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21FC2E1-61F6-4F66-B835-2F38B3FA59F5}"/>
                  </a:ext>
                </a:extLst>
              </p14:cNvPr>
              <p14:cNvContentPartPr/>
              <p14:nvPr/>
            </p14:nvContentPartPr>
            <p14:xfrm>
              <a:off x="591393" y="522785"/>
              <a:ext cx="75240" cy="626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21FC2E1-61F6-4F66-B835-2F38B3FA59F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3393" y="504785"/>
                <a:ext cx="110880" cy="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524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41358-6A07-FC75-417E-C586E70917DF}"/>
              </a:ext>
            </a:extLst>
          </p:cNvPr>
          <p:cNvSpPr txBox="1"/>
          <p:nvPr/>
        </p:nvSpPr>
        <p:spPr>
          <a:xfrm>
            <a:off x="3403980" y="381000"/>
            <a:ext cx="7355072" cy="7017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بود بازرگان و او را طوطیی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در قفس محبوس زیبا طوطیی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چونک بازرگان سفر را ساز کرد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سوی هندستان شدن آغاز کرد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هر غلام و هر کنیزک را ز جود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بهر تو چه آرم گوی زود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هر یکی از وی مرادی خواست کرد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جمله را وعده بداد آن نیک مرد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طوطی را چه خواهی ارمغان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کارمت از خطهٔ هندوستان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گفتش آن طوطی که آنجا طوطیان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چون ببینی کن ز حال من بیان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کان فلان طوطی که مشتاق شماست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از قضای آسمان در حبس ماست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بر شما کرد او سلام و داد خواست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وز شما چاره و ره ارشاد خواست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می‌شاید که من در اشتیاق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جان دهم اینجا بمیرم در فراق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این روا باشد که من در بند سخت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گه شما بر سبزه گاهی بر درخت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این چنین باشد وفای دوستان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من درین حبس و شما در گلستان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یاد آرید ای مهان زین مرغِ زار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یک صبوحی در میان مرغزار</a:t>
            </a:r>
          </a:p>
          <a:p>
            <a:pPr algn="r" rtl="1"/>
            <a:endParaRPr lang="fa-IR" dirty="0"/>
          </a:p>
        </p:txBody>
      </p:sp>
      <p:pic>
        <p:nvPicPr>
          <p:cNvPr id="1026" name="Picture 2" descr="‫داستان طوطی و بازرگان : داستانی پندآموز از مثنوی - YouTube‬‎">
            <a:extLst>
              <a:ext uri="{FF2B5EF4-FFF2-40B4-BE49-F238E27FC236}">
                <a16:creationId xmlns:a16="http://schemas.microsoft.com/office/drawing/2014/main" id="{A983DC27-5DC8-9158-F4BC-1016B439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953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7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41358-6A07-FC75-417E-C586E70917DF}"/>
              </a:ext>
            </a:extLst>
          </p:cNvPr>
          <p:cNvSpPr txBox="1"/>
          <p:nvPr/>
        </p:nvSpPr>
        <p:spPr>
          <a:xfrm>
            <a:off x="4127880" y="812800"/>
            <a:ext cx="7355072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مرد بازرگان پذیرفت این پیام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کو رساند سوی جنس از وی سلام</a:t>
            </a:r>
            <a:endParaRPr lang="en-US" b="0" i="0" dirty="0">
              <a:solidFill>
                <a:srgbClr val="000000"/>
              </a:solidFill>
              <a:effectLst/>
              <a:latin typeface="Vazir"/>
            </a:endParaRP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چونک تا اقصای هندستان رسید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در بیابان طوطیی چندی بدید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مرکب استانید پس آواز داد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آن سلام و آن امانت باز داد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طوطیی زان طوطیان لرزید بس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اوفتاد و مُرد و بگسستش نفس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شد پشیمان خواجه از گفت خبر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رفتم در هلاک جانور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این مگر خویشست با آن طوطیک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این مگر دو جسم بود و روح یک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این چرا کردم چرا دادم پیام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سوختم بیچاره را زین گفتِ خام</a:t>
            </a:r>
          </a:p>
          <a:p>
            <a:pPr algn="l" rtl="1"/>
            <a:endParaRPr lang="fa-IR" b="0" i="0" dirty="0">
              <a:solidFill>
                <a:srgbClr val="000000"/>
              </a:solidFill>
              <a:effectLst/>
              <a:latin typeface="Vazir"/>
            </a:endParaRPr>
          </a:p>
        </p:txBody>
      </p:sp>
    </p:spTree>
    <p:extLst>
      <p:ext uri="{BB962C8B-B14F-4D97-AF65-F5344CB8AC3E}">
        <p14:creationId xmlns:p14="http://schemas.microsoft.com/office/powerpoint/2010/main" val="380217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41358-6A07-FC75-417E-C586E70917DF}"/>
              </a:ext>
            </a:extLst>
          </p:cNvPr>
          <p:cNvSpPr txBox="1"/>
          <p:nvPr/>
        </p:nvSpPr>
        <p:spPr>
          <a:xfrm>
            <a:off x="4394580" y="0"/>
            <a:ext cx="7355072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کرد بازرگان تجارت را تمام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باز آمد سوی منزل دوستکام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هر غلامی را بیاورد ارمغان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هر کنیزک را ببخشید او نشان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طوطی ارمغان بنده کو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آنچ دیدی و آنچ گفتی بازگو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نه من خود پشیمانم از آن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دست خود خایان و انگشتان گزان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من چرا پیغام خامی از گزاف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بردم از بی‌دانشی و از نشاف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ای خواجه پشیمانی ز چیست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چیست آن کاین خشم و غم را مقتضی‌ست‌؟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گفتم آن شکایت‌های تو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با گروهی طوطیان‌، همتای‌ِ تو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آن یکی طوطی ز دردت بوی برد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زهره‌اش بدرید و لرزید و بمرد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من پشیمان گشتم‌، این گفتن چه بود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لیک چون گفتم پشیمانی چه سود</a:t>
            </a:r>
          </a:p>
        </p:txBody>
      </p:sp>
    </p:spTree>
    <p:extLst>
      <p:ext uri="{BB962C8B-B14F-4D97-AF65-F5344CB8AC3E}">
        <p14:creationId xmlns:p14="http://schemas.microsoft.com/office/powerpoint/2010/main" val="324191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EFA93-68C5-C506-56C9-7C52F639B43A}"/>
              </a:ext>
            </a:extLst>
          </p:cNvPr>
          <p:cNvSpPr txBox="1"/>
          <p:nvPr/>
        </p:nvSpPr>
        <p:spPr>
          <a:xfrm>
            <a:off x="5184540" y="393700"/>
            <a:ext cx="6051657" cy="72943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چون شنید آن مرغ کان طوطی چه کرد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پس بلرزید، اوفتاد و گشت سرد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خواجه چون دیدش فتاده همچنین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بر جهید و زد کله را بر زمین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چون بدین رنگ و بدین حالش بدید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خواجه بر جست و گریبان را درید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ای طوطیِ خوبِ خوش‌حنین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این چه بودت‌؟ این چرا گشتی چنین‌؟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ای دریغا مرغ خوش‌آواز من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ای دریغا همدم و همراز من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بعد از آنش از قفس بیرون فکند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طوطیک پرید تا شاخ بلند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طوطی مرده چنان پرواز کرد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کآفتاب شرق ترکی‌تاز کرد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خواجه حیران گشت اندر کار مرغ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بی‌خبر ناگه بدید اسرار مرغ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روی بالا کرد و گفت ای عندلیب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از بیان حال خودْمان ده نصیب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او چه کرد آنجا که تو آموختی‌؟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ساختی مکری و ما را سوختی‌؟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گفت طوطی کاو به فعلم پند داد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که رها کن لطف آواز و وداد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زانک آوازت ترا در بند کرد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خویشتن مرده پی این پند کرد</a:t>
            </a:r>
          </a:p>
          <a:p>
            <a:pPr algn="l" rtl="1"/>
            <a:endParaRPr lang="fa-IR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Vazir"/>
            </a:endParaRP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8768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DE8533-F3BE-1ACE-9DEF-88EEC7954FBC}"/>
              </a:ext>
            </a:extLst>
          </p:cNvPr>
          <p:cNvSpPr txBox="1"/>
          <p:nvPr/>
        </p:nvSpPr>
        <p:spPr>
          <a:xfrm>
            <a:off x="4432300" y="95403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یک دو پندش داد طوطی بی‌نفاق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بعد از آن گفتش سلام الفراق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خواجه گفتش فی امان الله برو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مر مرا اکنون نمودی راه نو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خواجه با خود گفت کاین پند منست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راه او گیرم که این ره روشن‌ست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جان من کمتر ز طوطی کی بوَد‌؟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جان چنین باید که نیکوپی بود</a:t>
            </a:r>
          </a:p>
        </p:txBody>
      </p:sp>
      <p:pic>
        <p:nvPicPr>
          <p:cNvPr id="2050" name="Picture 2" descr="‫Kayhan on X: &quot;در کوران منم ها و منیت ها این شعر مولانا بسیار ...‬‎">
            <a:extLst>
              <a:ext uri="{FF2B5EF4-FFF2-40B4-BE49-F238E27FC236}">
                <a16:creationId xmlns:a16="http://schemas.microsoft.com/office/drawing/2014/main" id="{D7A2F1D6-3E22-7795-18B8-0531D51E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374899"/>
            <a:ext cx="2978150" cy="280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9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عاقبت این نردبان افتادنی است. مولانا | طرفداری">
            <a:extLst>
              <a:ext uri="{FF2B5EF4-FFF2-40B4-BE49-F238E27FC236}">
                <a16:creationId xmlns:a16="http://schemas.microsoft.com/office/drawing/2014/main" id="{338D88EE-73D5-554C-E0C2-584E42491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80327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0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A92228-5DFA-4610-8573-1C2EAF23148C}"/>
                  </a:ext>
                </a:extLst>
              </p14:cNvPr>
              <p14:cNvContentPartPr/>
              <p14:nvPr/>
            </p14:nvContentPartPr>
            <p14:xfrm>
              <a:off x="7181193" y="326935"/>
              <a:ext cx="3307680" cy="936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A92228-5DFA-4610-8573-1C2EAF2314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3193" y="308935"/>
                <a:ext cx="334332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AC2C9E9-70E7-42B8-9DD3-F05E3B69C855}"/>
                  </a:ext>
                </a:extLst>
              </p14:cNvPr>
              <p14:cNvContentPartPr/>
              <p14:nvPr/>
            </p14:nvContentPartPr>
            <p14:xfrm>
              <a:off x="2310393" y="663175"/>
              <a:ext cx="78480" cy="77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AC2C9E9-70E7-42B8-9DD3-F05E3B69C8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393" y="645175"/>
                <a:ext cx="114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A1871E8-9D24-42CE-AACB-855449C34C80}"/>
                  </a:ext>
                </a:extLst>
              </p14:cNvPr>
              <p14:cNvContentPartPr/>
              <p14:nvPr/>
            </p14:nvContentPartPr>
            <p14:xfrm>
              <a:off x="2718633" y="196255"/>
              <a:ext cx="3890520" cy="1126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A1871E8-9D24-42CE-AACB-855449C34C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0633" y="178255"/>
                <a:ext cx="3926160" cy="11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F414661-2E7C-4157-A676-0790708E995B}"/>
                  </a:ext>
                </a:extLst>
              </p14:cNvPr>
              <p14:cNvContentPartPr/>
              <p14:nvPr/>
            </p14:nvContentPartPr>
            <p14:xfrm>
              <a:off x="8787513" y="1480015"/>
              <a:ext cx="343440" cy="730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F414661-2E7C-4157-A676-0790708E99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69513" y="1462015"/>
                <a:ext cx="37908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23443A2-046E-4AE8-BF2D-6B966DA3B6B0}"/>
                  </a:ext>
                </a:extLst>
              </p14:cNvPr>
              <p14:cNvContentPartPr/>
              <p14:nvPr/>
            </p14:nvContentPartPr>
            <p14:xfrm>
              <a:off x="6992193" y="2852695"/>
              <a:ext cx="16920" cy="2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23443A2-046E-4AE8-BF2D-6B966DA3B6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74193" y="2834695"/>
                <a:ext cx="525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47B9EF0-BF90-400F-988E-666AB3BE7071}"/>
                  </a:ext>
                </a:extLst>
              </p14:cNvPr>
              <p14:cNvContentPartPr/>
              <p14:nvPr/>
            </p14:nvContentPartPr>
            <p14:xfrm>
              <a:off x="4025433" y="1974655"/>
              <a:ext cx="3702240" cy="1764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47B9EF0-BF90-400F-988E-666AB3BE707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07433" y="1956655"/>
                <a:ext cx="3737880" cy="18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A98199-42ED-45AA-A4AF-5A899E82EEBD}"/>
                  </a:ext>
                </a:extLst>
              </p14:cNvPr>
              <p14:cNvContentPartPr/>
              <p14:nvPr/>
            </p14:nvContentPartPr>
            <p14:xfrm>
              <a:off x="5200473" y="2157175"/>
              <a:ext cx="378000" cy="451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A98199-42ED-45AA-A4AF-5A899E82EEB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82473" y="2139175"/>
                <a:ext cx="41364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08EF196-593E-41B5-8252-DA221B1A530E}"/>
                  </a:ext>
                </a:extLst>
              </p14:cNvPr>
              <p14:cNvContentPartPr/>
              <p14:nvPr/>
            </p14:nvContentPartPr>
            <p14:xfrm>
              <a:off x="10062633" y="3668095"/>
              <a:ext cx="251280" cy="141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08EF196-593E-41B5-8252-DA221B1A530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44633" y="3650095"/>
                <a:ext cx="28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329FF42-DEB1-4BEB-AD2F-9A848817321F}"/>
                  </a:ext>
                </a:extLst>
              </p14:cNvPr>
              <p14:cNvContentPartPr/>
              <p14:nvPr/>
            </p14:nvContentPartPr>
            <p14:xfrm>
              <a:off x="8986233" y="3944575"/>
              <a:ext cx="1599480" cy="1536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329FF42-DEB1-4BEB-AD2F-9A84881732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68233" y="3926575"/>
                <a:ext cx="1635120" cy="15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D015995-3A6E-43D3-93F8-B17EFF98ADE8}"/>
                  </a:ext>
                </a:extLst>
              </p14:cNvPr>
              <p14:cNvContentPartPr/>
              <p14:nvPr/>
            </p14:nvContentPartPr>
            <p14:xfrm>
              <a:off x="8977593" y="3064015"/>
              <a:ext cx="385200" cy="366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D015995-3A6E-43D3-93F8-B17EFF98ADE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59593" y="3046015"/>
                <a:ext cx="4208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17FE17C-CDE7-4900-B6FE-6652E91E376A}"/>
                  </a:ext>
                </a:extLst>
              </p14:cNvPr>
              <p14:cNvContentPartPr/>
              <p14:nvPr/>
            </p14:nvContentPartPr>
            <p14:xfrm>
              <a:off x="8704353" y="3034855"/>
              <a:ext cx="205560" cy="359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17FE17C-CDE7-4900-B6FE-6652E91E376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86353" y="3016855"/>
                <a:ext cx="2412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33781B0-3E66-4DFB-9D6A-8BA09AE45E9B}"/>
                  </a:ext>
                </a:extLst>
              </p14:cNvPr>
              <p14:cNvContentPartPr/>
              <p14:nvPr/>
            </p14:nvContentPartPr>
            <p14:xfrm>
              <a:off x="4982673" y="3875455"/>
              <a:ext cx="1917360" cy="746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33781B0-3E66-4DFB-9D6A-8BA09AE45E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64673" y="3857455"/>
                <a:ext cx="195300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F0FC5F9-8DA7-4394-A023-FEC332A9E751}"/>
                  </a:ext>
                </a:extLst>
              </p14:cNvPr>
              <p14:cNvContentPartPr/>
              <p14:nvPr/>
            </p14:nvContentPartPr>
            <p14:xfrm>
              <a:off x="3273393" y="3717415"/>
              <a:ext cx="1213920" cy="8067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F0FC5F9-8DA7-4394-A023-FEC332A9E75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55393" y="3699415"/>
                <a:ext cx="124956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017E750-6933-4E22-9B48-6B2BEAC0C2C9}"/>
                  </a:ext>
                </a:extLst>
              </p14:cNvPr>
              <p14:cNvContentPartPr/>
              <p14:nvPr/>
            </p14:nvContentPartPr>
            <p14:xfrm>
              <a:off x="559713" y="2710495"/>
              <a:ext cx="371880" cy="1032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017E750-6933-4E22-9B48-6B2BEAC0C2C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1713" y="2692495"/>
                <a:ext cx="40752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B9D42CC-8195-47A7-AEE3-B6CD88C8E4BA}"/>
                  </a:ext>
                </a:extLst>
              </p14:cNvPr>
              <p14:cNvContentPartPr/>
              <p14:nvPr/>
            </p14:nvContentPartPr>
            <p14:xfrm>
              <a:off x="249393" y="1823095"/>
              <a:ext cx="805320" cy="4993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B9D42CC-8195-47A7-AEE3-B6CD88C8E4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1393" y="1805095"/>
                <a:ext cx="840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E6FAD3C-EDE3-4B76-9419-332D43AA4076}"/>
                  </a:ext>
                </a:extLst>
              </p14:cNvPr>
              <p14:cNvContentPartPr/>
              <p14:nvPr/>
            </p14:nvContentPartPr>
            <p14:xfrm>
              <a:off x="2628633" y="2252935"/>
              <a:ext cx="576360" cy="2664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E6FAD3C-EDE3-4B76-9419-332D43AA407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10633" y="2234935"/>
                <a:ext cx="612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E95340C-89FF-4189-8025-7BD108860291}"/>
                  </a:ext>
                </a:extLst>
              </p14:cNvPr>
              <p14:cNvContentPartPr/>
              <p14:nvPr/>
            </p14:nvContentPartPr>
            <p14:xfrm>
              <a:off x="360993" y="4028455"/>
              <a:ext cx="2964600" cy="13158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E95340C-89FF-4189-8025-7BD10886029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2993" y="4010455"/>
                <a:ext cx="300024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3B466A0-A50B-4280-A3BD-6D5CDE84F09B}"/>
                  </a:ext>
                </a:extLst>
              </p14:cNvPr>
              <p14:cNvContentPartPr/>
              <p14:nvPr/>
            </p14:nvContentPartPr>
            <p14:xfrm>
              <a:off x="1506153" y="2904535"/>
              <a:ext cx="2320920" cy="2995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3B466A0-A50B-4280-A3BD-6D5CDE84F0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88153" y="2886535"/>
                <a:ext cx="23565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77510B3C-FA97-463B-8FB0-279E0E20E6EE}"/>
                  </a:ext>
                </a:extLst>
              </p14:cNvPr>
              <p14:cNvContentPartPr/>
              <p14:nvPr/>
            </p14:nvContentPartPr>
            <p14:xfrm>
              <a:off x="3672993" y="2933695"/>
              <a:ext cx="165960" cy="2145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77510B3C-FA97-463B-8FB0-279E0E20E6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54993" y="2915695"/>
                <a:ext cx="2016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C314F47-E730-4431-A404-91D8F2063427}"/>
                  </a:ext>
                </a:extLst>
              </p14:cNvPr>
              <p14:cNvContentPartPr/>
              <p14:nvPr/>
            </p14:nvContentPartPr>
            <p14:xfrm>
              <a:off x="536313" y="5410495"/>
              <a:ext cx="1902600" cy="5389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C314F47-E730-4431-A404-91D8F20634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8313" y="5392495"/>
                <a:ext cx="1938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DDF2D623-EA87-4B53-87DB-E9CBF86BB1BC}"/>
                  </a:ext>
                </a:extLst>
              </p14:cNvPr>
              <p14:cNvContentPartPr/>
              <p14:nvPr/>
            </p14:nvContentPartPr>
            <p14:xfrm>
              <a:off x="2840313" y="5428855"/>
              <a:ext cx="1474560" cy="5749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DDF2D623-EA87-4B53-87DB-E9CBF86BB1B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22313" y="5410855"/>
                <a:ext cx="151020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73264C8-EB0B-408C-B191-61AE3C81BA3C}"/>
                  </a:ext>
                </a:extLst>
              </p14:cNvPr>
              <p14:cNvContentPartPr/>
              <p14:nvPr/>
            </p14:nvContentPartPr>
            <p14:xfrm>
              <a:off x="1276473" y="5317975"/>
              <a:ext cx="1309680" cy="8204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73264C8-EB0B-408C-B191-61AE3C81BA3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58473" y="5299975"/>
                <a:ext cx="1345320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60AA2A4-6D78-458A-BAD7-2DE8DA682056}"/>
                  </a:ext>
                </a:extLst>
              </p14:cNvPr>
              <p14:cNvContentPartPr/>
              <p14:nvPr/>
            </p14:nvContentPartPr>
            <p14:xfrm>
              <a:off x="3701433" y="2960335"/>
              <a:ext cx="143640" cy="1854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60AA2A4-6D78-458A-BAD7-2DE8DA68205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56433" y="2870335"/>
                <a:ext cx="2332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FF83D3DA-D4ED-48E1-8615-113ADDCC62EE}"/>
                  </a:ext>
                </a:extLst>
              </p14:cNvPr>
              <p14:cNvContentPartPr/>
              <p14:nvPr/>
            </p14:nvContentPartPr>
            <p14:xfrm>
              <a:off x="4765953" y="2687815"/>
              <a:ext cx="165960" cy="2502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FF83D3DA-D4ED-48E1-8615-113ADDCC62E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47953" y="2669815"/>
                <a:ext cx="2016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E1D1894E-0A09-4D96-B953-98B0CBD9F772}"/>
                  </a:ext>
                </a:extLst>
              </p14:cNvPr>
              <p14:cNvContentPartPr/>
              <p14:nvPr/>
            </p14:nvContentPartPr>
            <p14:xfrm>
              <a:off x="4740393" y="2624095"/>
              <a:ext cx="158760" cy="2660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E1D1894E-0A09-4D96-B953-98B0CBD9F77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95393" y="2534095"/>
                <a:ext cx="24840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F2EF7152-C8B3-4B30-BCD3-26D9AD386A6E}"/>
                  </a:ext>
                </a:extLst>
              </p14:cNvPr>
              <p14:cNvContentPartPr/>
              <p14:nvPr/>
            </p14:nvContentPartPr>
            <p14:xfrm>
              <a:off x="8170113" y="3407815"/>
              <a:ext cx="823680" cy="12315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F2EF7152-C8B3-4B30-BCD3-26D9AD386A6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52113" y="3389815"/>
                <a:ext cx="859320" cy="12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D0EB05EB-BFE5-4B59-B558-51A8BF7A1797}"/>
                  </a:ext>
                </a:extLst>
              </p14:cNvPr>
              <p14:cNvContentPartPr/>
              <p14:nvPr/>
            </p14:nvContentPartPr>
            <p14:xfrm>
              <a:off x="8165433" y="3381895"/>
              <a:ext cx="199080" cy="1990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D0EB05EB-BFE5-4B59-B558-51A8BF7A179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120433" y="3291895"/>
                <a:ext cx="2887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8C81F88-EE4A-4470-9BE0-664BD3D19145}"/>
                  </a:ext>
                </a:extLst>
              </p14:cNvPr>
              <p14:cNvContentPartPr/>
              <p14:nvPr/>
            </p14:nvContentPartPr>
            <p14:xfrm>
              <a:off x="7200273" y="614215"/>
              <a:ext cx="1540440" cy="3610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8C81F88-EE4A-4470-9BE0-664BD3D1914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55273" y="524215"/>
                <a:ext cx="1630080" cy="5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906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CB8D25-20C4-4EC2-9E3C-D5E591AF5339}"/>
                  </a:ext>
                </a:extLst>
              </p14:cNvPr>
              <p14:cNvContentPartPr/>
              <p14:nvPr/>
            </p14:nvContentPartPr>
            <p14:xfrm>
              <a:off x="8791473" y="456895"/>
              <a:ext cx="470880" cy="417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CB8D25-20C4-4EC2-9E3C-D5E591AF53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73473" y="438895"/>
                <a:ext cx="50652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273B7FB-F7B5-409E-9B0F-471758A185F2}"/>
                  </a:ext>
                </a:extLst>
              </p14:cNvPr>
              <p14:cNvContentPartPr/>
              <p14:nvPr/>
            </p14:nvContentPartPr>
            <p14:xfrm>
              <a:off x="9901713" y="2738215"/>
              <a:ext cx="781200" cy="798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273B7FB-F7B5-409E-9B0F-471758A185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3713" y="2720215"/>
                <a:ext cx="81684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AEFA768-56E3-45E7-93E2-A631B5445A3A}"/>
                  </a:ext>
                </a:extLst>
              </p14:cNvPr>
              <p14:cNvContentPartPr/>
              <p14:nvPr/>
            </p14:nvContentPartPr>
            <p14:xfrm>
              <a:off x="6419433" y="1091575"/>
              <a:ext cx="2990520" cy="2595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AEFA768-56E3-45E7-93E2-A631B5445A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1433" y="1073575"/>
                <a:ext cx="3026160" cy="26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4981E9-1A2C-4C4C-A255-39D9157C3F8F}"/>
                  </a:ext>
                </a:extLst>
              </p14:cNvPr>
              <p14:cNvContentPartPr/>
              <p14:nvPr/>
            </p14:nvContentPartPr>
            <p14:xfrm>
              <a:off x="10171353" y="1835335"/>
              <a:ext cx="1192680" cy="432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4981E9-1A2C-4C4C-A255-39D9157C3F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53353" y="1817335"/>
                <a:ext cx="12283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CF8AE08-BFFC-4E17-8E4B-1AF6E9C90318}"/>
                  </a:ext>
                </a:extLst>
              </p14:cNvPr>
              <p14:cNvContentPartPr/>
              <p14:nvPr/>
            </p14:nvContentPartPr>
            <p14:xfrm>
              <a:off x="10353513" y="1050535"/>
              <a:ext cx="1351440" cy="330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CF8AE08-BFFC-4E17-8E4B-1AF6E9C903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35513" y="1032535"/>
                <a:ext cx="13870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FDD1D04-C74D-46D1-B0E5-21E7530D6160}"/>
                  </a:ext>
                </a:extLst>
              </p14:cNvPr>
              <p14:cNvContentPartPr/>
              <p14:nvPr/>
            </p14:nvContentPartPr>
            <p14:xfrm>
              <a:off x="1484913" y="1815175"/>
              <a:ext cx="965520" cy="515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FDD1D04-C74D-46D1-B0E5-21E7530D61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6913" y="1797175"/>
                <a:ext cx="10011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62FC2F-92AD-43DE-8357-BC5A60126D54}"/>
                  </a:ext>
                </a:extLst>
              </p14:cNvPr>
              <p14:cNvContentPartPr/>
              <p14:nvPr/>
            </p14:nvContentPartPr>
            <p14:xfrm>
              <a:off x="2809713" y="1322335"/>
              <a:ext cx="586800" cy="12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62FC2F-92AD-43DE-8357-BC5A60126D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91713" y="1304335"/>
                <a:ext cx="622440" cy="12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DFB1D6A-E47B-47B1-87FB-C24A930D4AA6}"/>
                  </a:ext>
                </a:extLst>
              </p14:cNvPr>
              <p14:cNvContentPartPr/>
              <p14:nvPr/>
            </p14:nvContentPartPr>
            <p14:xfrm>
              <a:off x="1652673" y="2714455"/>
              <a:ext cx="641520" cy="684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DFB1D6A-E47B-47B1-87FB-C24A930D4A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34673" y="2696455"/>
                <a:ext cx="67716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2A25392-16CA-47CD-8C15-1ED94DC1874D}"/>
                  </a:ext>
                </a:extLst>
              </p14:cNvPr>
              <p14:cNvContentPartPr/>
              <p14:nvPr/>
            </p14:nvContentPartPr>
            <p14:xfrm>
              <a:off x="3957033" y="3052135"/>
              <a:ext cx="592920" cy="794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2A25392-16CA-47CD-8C15-1ED94DC187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9033" y="3034135"/>
                <a:ext cx="62856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C456B0F-22D2-4986-AA8C-63EBC9496BBC}"/>
                  </a:ext>
                </a:extLst>
              </p14:cNvPr>
              <p14:cNvContentPartPr/>
              <p14:nvPr/>
            </p14:nvContentPartPr>
            <p14:xfrm>
              <a:off x="2948313" y="3096055"/>
              <a:ext cx="268560" cy="1063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C456B0F-22D2-4986-AA8C-63EBC9496B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30313" y="3078055"/>
                <a:ext cx="304200" cy="10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3CA221E-3713-4FF9-A857-9D96C51E9720}"/>
                  </a:ext>
                </a:extLst>
              </p14:cNvPr>
              <p14:cNvContentPartPr/>
              <p14:nvPr/>
            </p14:nvContentPartPr>
            <p14:xfrm>
              <a:off x="4375713" y="1965655"/>
              <a:ext cx="669600" cy="417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3CA221E-3713-4FF9-A857-9D96C51E972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57713" y="1947655"/>
                <a:ext cx="705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3A90403-2D11-47FF-9BEE-C34DE5FA18DA}"/>
                  </a:ext>
                </a:extLst>
              </p14:cNvPr>
              <p14:cNvContentPartPr/>
              <p14:nvPr/>
            </p14:nvContentPartPr>
            <p14:xfrm>
              <a:off x="6731913" y="133975"/>
              <a:ext cx="825840" cy="661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3A90403-2D11-47FF-9BEE-C34DE5FA18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13913" y="115975"/>
                <a:ext cx="86148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658D090-F0DB-4118-9528-5446FFC9979E}"/>
                  </a:ext>
                </a:extLst>
              </p14:cNvPr>
              <p14:cNvContentPartPr/>
              <p14:nvPr/>
            </p14:nvContentPartPr>
            <p14:xfrm>
              <a:off x="3580473" y="196615"/>
              <a:ext cx="2660760" cy="501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658D090-F0DB-4118-9528-5446FFC997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62473" y="178615"/>
                <a:ext cx="26964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0FBF142-0595-4A89-8EAF-5515A22F8AB3}"/>
                  </a:ext>
                </a:extLst>
              </p14:cNvPr>
              <p14:cNvContentPartPr/>
              <p14:nvPr/>
            </p14:nvContentPartPr>
            <p14:xfrm>
              <a:off x="2241633" y="4612375"/>
              <a:ext cx="1216080" cy="7624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0FBF142-0595-4A89-8EAF-5515A22F8AB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23633" y="4594375"/>
                <a:ext cx="125172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12DF802-E23B-4C07-AB98-8FAB262E1B4C}"/>
                  </a:ext>
                </a:extLst>
              </p14:cNvPr>
              <p14:cNvContentPartPr/>
              <p14:nvPr/>
            </p14:nvContentPartPr>
            <p14:xfrm>
              <a:off x="3801873" y="4414015"/>
              <a:ext cx="6258960" cy="906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12DF802-E23B-4C07-AB98-8FAB262E1B4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83873" y="4396015"/>
                <a:ext cx="629460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A22E2FB-5321-497A-9D17-A92EAA59702A}"/>
                  </a:ext>
                </a:extLst>
              </p14:cNvPr>
              <p14:cNvContentPartPr/>
              <p14:nvPr/>
            </p14:nvContentPartPr>
            <p14:xfrm>
              <a:off x="5609433" y="5495455"/>
              <a:ext cx="1260000" cy="729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A22E2FB-5321-497A-9D17-A92EAA59702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91433" y="5477455"/>
                <a:ext cx="129564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9BB0FAD-E834-405C-908E-F49CF2D6AD70}"/>
                  </a:ext>
                </a:extLst>
              </p14:cNvPr>
              <p14:cNvContentPartPr/>
              <p14:nvPr/>
            </p14:nvContentPartPr>
            <p14:xfrm>
              <a:off x="5702313" y="4328335"/>
              <a:ext cx="1415160" cy="996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9BB0FAD-E834-405C-908E-F49CF2D6AD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84313" y="4310335"/>
                <a:ext cx="145080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7A550B7-2203-4048-9981-A5DCB53EC695}"/>
                  </a:ext>
                </a:extLst>
              </p14:cNvPr>
              <p14:cNvContentPartPr/>
              <p14:nvPr/>
            </p14:nvContentPartPr>
            <p14:xfrm>
              <a:off x="3788913" y="4523095"/>
              <a:ext cx="1294560" cy="794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7A550B7-2203-4048-9981-A5DCB53EC69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70913" y="4505095"/>
                <a:ext cx="133020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5A02213-F8F4-4AA3-B04C-2E9F4E544DBC}"/>
                  </a:ext>
                </a:extLst>
              </p14:cNvPr>
              <p14:cNvContentPartPr/>
              <p14:nvPr/>
            </p14:nvContentPartPr>
            <p14:xfrm>
              <a:off x="1390233" y="5321215"/>
              <a:ext cx="1949760" cy="1009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5A02213-F8F4-4AA3-B04C-2E9F4E544DB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2233" y="5303215"/>
                <a:ext cx="1985400" cy="10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6ECEEFD-6D82-4125-83D6-E196C0265A1B}"/>
                  </a:ext>
                </a:extLst>
              </p14:cNvPr>
              <p14:cNvContentPartPr/>
              <p14:nvPr/>
            </p14:nvContentPartPr>
            <p14:xfrm>
              <a:off x="285393" y="6365215"/>
              <a:ext cx="513720" cy="157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6ECEEFD-6D82-4125-83D6-E196C0265A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7393" y="6347215"/>
                <a:ext cx="5493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FFEEB0F-9571-465F-BB0E-894D26182A8C}"/>
                  </a:ext>
                </a:extLst>
              </p14:cNvPr>
              <p14:cNvContentPartPr/>
              <p14:nvPr/>
            </p14:nvContentPartPr>
            <p14:xfrm>
              <a:off x="325713" y="5842495"/>
              <a:ext cx="757440" cy="3556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FFEEB0F-9571-465F-BB0E-894D26182A8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7713" y="5824495"/>
                <a:ext cx="793080" cy="3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79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6633</TotalTime>
  <Words>549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Vazir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parsaPC</cp:lastModifiedBy>
  <cp:revision>46</cp:revision>
  <dcterms:created xsi:type="dcterms:W3CDTF">2021-03-10T06:22:03Z</dcterms:created>
  <dcterms:modified xsi:type="dcterms:W3CDTF">2026-04-18T21:03:30Z</dcterms:modified>
</cp:coreProperties>
</file>